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88" r:id="rId23"/>
    <p:sldId id="278" r:id="rId24"/>
    <p:sldId id="289" r:id="rId25"/>
    <p:sldId id="290" r:id="rId26"/>
    <p:sldId id="291" r:id="rId27"/>
    <p:sldId id="282" r:id="rId28"/>
    <p:sldId id="283" r:id="rId29"/>
    <p:sldId id="284" r:id="rId30"/>
    <p:sldId id="285" r:id="rId31"/>
    <p:sldId id="286" r:id="rId32"/>
    <p:sldId id="287" r:id="rId33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48" y="49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12883E-4745-4FF0-9DBD-50C9B7BE0186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CD2A85-845B-44DC-B484-711717E8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3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1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7772040" cy="1099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7690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jpg"/><Relationship Id="rId7" Type="http://schemas.openxmlformats.org/officeDocument/2006/relationships/image" Target="../media/image8.png"/><Relationship Id="rId12" Type="http://schemas.openxmlformats.org/officeDocument/2006/relationships/image" Target="../media/image13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11" Type="http://schemas.openxmlformats.org/officeDocument/2006/relationships/image" Target="../media/image12.jpg"/><Relationship Id="rId5" Type="http://schemas.openxmlformats.org/officeDocument/2006/relationships/image" Target="../media/image6.jpg"/><Relationship Id="rId10" Type="http://schemas.openxmlformats.org/officeDocument/2006/relationships/image" Target="../media/image11.jpg"/><Relationship Id="rId4" Type="http://schemas.openxmlformats.org/officeDocument/2006/relationships/image" Target="../media/image5.jp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5.jp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5.jpg"/><Relationship Id="rId7" Type="http://schemas.openxmlformats.org/officeDocument/2006/relationships/image" Target="../media/image2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/>
          <p:nvPr/>
        </p:nvSpPr>
        <p:spPr>
          <a:xfrm>
            <a:off x="8820912" y="362712"/>
            <a:ext cx="2532888" cy="13197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38962" y="1843277"/>
            <a:ext cx="10515600" cy="0"/>
          </a:xfrm>
          <a:custGeom>
            <a:avLst/>
            <a:gdLst/>
            <a:ahLst/>
            <a:cxnLst/>
            <a:rect l="l" t="t" r="r" b="b"/>
            <a:pathLst>
              <a:path w="10515600">
                <a:moveTo>
                  <a:pt x="0" y="0"/>
                </a:moveTo>
                <a:lnTo>
                  <a:pt x="10515600" y="0"/>
                </a:lnTo>
              </a:path>
            </a:pathLst>
          </a:custGeom>
          <a:ln w="127000">
            <a:solidFill>
              <a:srgbClr val="75C5B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220200" y="3828288"/>
            <a:ext cx="2057400" cy="13700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923669" y="2020214"/>
            <a:ext cx="2104111" cy="711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600"/>
              </a:lnSpc>
              <a:spcBef>
                <a:spcPts val="280"/>
              </a:spcBef>
            </a:pPr>
            <a:r>
              <a:rPr sz="8100" b="1" spc="4" baseline="3539" dirty="0" smtClean="0">
                <a:solidFill>
                  <a:srgbClr val="75C5B4"/>
                </a:solidFill>
                <a:latin typeface="Calibri"/>
                <a:cs typeface="Calibri"/>
              </a:rPr>
              <a:t>S</a:t>
            </a:r>
            <a:r>
              <a:rPr sz="8100" b="1" spc="-39" baseline="3539" dirty="0" smtClean="0">
                <a:solidFill>
                  <a:srgbClr val="5190DF"/>
                </a:solidFill>
                <a:latin typeface="Calibri"/>
                <a:cs typeface="Calibri"/>
              </a:rPr>
              <a:t>c</a:t>
            </a:r>
            <a:r>
              <a:rPr sz="8100" b="1" spc="0" baseline="3539" dirty="0" smtClean="0">
                <a:solidFill>
                  <a:srgbClr val="5190DF"/>
                </a:solidFill>
                <a:latin typeface="Calibri"/>
                <a:cs typeface="Calibri"/>
              </a:rPr>
              <a:t>aling</a:t>
            </a:r>
            <a:endParaRPr sz="5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54602" y="2020214"/>
            <a:ext cx="944550" cy="711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600"/>
              </a:lnSpc>
              <a:spcBef>
                <a:spcPts val="280"/>
              </a:spcBef>
            </a:pPr>
            <a:r>
              <a:rPr sz="8100" b="1" spc="0" baseline="3539" dirty="0" smtClean="0">
                <a:solidFill>
                  <a:srgbClr val="75C5B4"/>
                </a:solidFill>
                <a:latin typeface="Calibri"/>
                <a:cs typeface="Calibri"/>
              </a:rPr>
              <a:t>U</a:t>
            </a:r>
            <a:r>
              <a:rPr sz="8100" b="1" spc="0" baseline="3539" dirty="0" smtClean="0">
                <a:solidFill>
                  <a:srgbClr val="5190DF"/>
                </a:solidFill>
                <a:latin typeface="Calibri"/>
                <a:cs typeface="Calibri"/>
              </a:rPr>
              <a:t>p</a:t>
            </a:r>
            <a:endParaRPr sz="5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026914" y="2020214"/>
            <a:ext cx="1375073" cy="711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600"/>
              </a:lnSpc>
              <a:spcBef>
                <a:spcPts val="280"/>
              </a:spcBef>
            </a:pPr>
            <a:r>
              <a:rPr sz="8100" b="1" spc="-4" baseline="3539" dirty="0" smtClean="0">
                <a:solidFill>
                  <a:srgbClr val="75C5B4"/>
                </a:solidFill>
                <a:latin typeface="Calibri"/>
                <a:cs typeface="Calibri"/>
              </a:rPr>
              <a:t>N</a:t>
            </a:r>
            <a:r>
              <a:rPr sz="8100" b="1" spc="0" baseline="3539" dirty="0" smtClean="0">
                <a:solidFill>
                  <a:srgbClr val="5190DF"/>
                </a:solidFill>
                <a:latin typeface="Calibri"/>
                <a:cs typeface="Calibri"/>
              </a:rPr>
              <a:t>CD</a:t>
            </a:r>
            <a:endParaRPr sz="5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30772" y="2020214"/>
            <a:ext cx="3940298" cy="711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600"/>
              </a:lnSpc>
              <a:spcBef>
                <a:spcPts val="280"/>
              </a:spcBef>
            </a:pPr>
            <a:r>
              <a:rPr sz="8100" b="1" spc="0" baseline="3539" dirty="0" smtClean="0">
                <a:solidFill>
                  <a:srgbClr val="75C5B4"/>
                </a:solidFill>
                <a:latin typeface="Calibri"/>
                <a:cs typeface="Calibri"/>
              </a:rPr>
              <a:t>I</a:t>
            </a:r>
            <a:r>
              <a:rPr sz="8100" b="1" spc="-54" baseline="3539" dirty="0" smtClean="0">
                <a:solidFill>
                  <a:srgbClr val="5190DF"/>
                </a:solidFill>
                <a:latin typeface="Calibri"/>
                <a:cs typeface="Calibri"/>
              </a:rPr>
              <a:t>n</a:t>
            </a:r>
            <a:r>
              <a:rPr sz="8100" b="1" spc="-64" baseline="3539" dirty="0" smtClean="0">
                <a:solidFill>
                  <a:srgbClr val="5190DF"/>
                </a:solidFill>
                <a:latin typeface="Calibri"/>
                <a:cs typeface="Calibri"/>
              </a:rPr>
              <a:t>t</a:t>
            </a:r>
            <a:r>
              <a:rPr sz="8100" b="1" spc="0" baseline="3539" dirty="0" smtClean="0">
                <a:solidFill>
                  <a:srgbClr val="5190DF"/>
                </a:solidFill>
                <a:latin typeface="Calibri"/>
                <a:cs typeface="Calibri"/>
              </a:rPr>
              <a:t>e</a:t>
            </a:r>
            <a:r>
              <a:rPr sz="8100" b="1" spc="50" baseline="3539" dirty="0" smtClean="0">
                <a:solidFill>
                  <a:srgbClr val="5190DF"/>
                </a:solidFill>
                <a:latin typeface="Calibri"/>
                <a:cs typeface="Calibri"/>
              </a:rPr>
              <a:t>r</a:t>
            </a:r>
            <a:r>
              <a:rPr sz="8100" b="1" spc="-50" baseline="3539" dirty="0" smtClean="0">
                <a:solidFill>
                  <a:srgbClr val="5190DF"/>
                </a:solidFill>
                <a:latin typeface="Calibri"/>
                <a:cs typeface="Calibri"/>
              </a:rPr>
              <a:t>v</a:t>
            </a:r>
            <a:r>
              <a:rPr sz="8100" b="1" spc="0" baseline="3539" dirty="0" smtClean="0">
                <a:solidFill>
                  <a:srgbClr val="5190DF"/>
                </a:solidFill>
                <a:latin typeface="Calibri"/>
                <a:cs typeface="Calibri"/>
              </a:rPr>
              <a:t>e</a:t>
            </a:r>
            <a:r>
              <a:rPr sz="8100" b="1" spc="-50" baseline="3539" dirty="0" smtClean="0">
                <a:solidFill>
                  <a:srgbClr val="5190DF"/>
                </a:solidFill>
                <a:latin typeface="Calibri"/>
                <a:cs typeface="Calibri"/>
              </a:rPr>
              <a:t>n</a:t>
            </a:r>
            <a:r>
              <a:rPr sz="8100" b="1" spc="0" baseline="3539" dirty="0" smtClean="0">
                <a:solidFill>
                  <a:srgbClr val="5190DF"/>
                </a:solidFill>
                <a:latin typeface="Calibri"/>
                <a:cs typeface="Calibri"/>
              </a:rPr>
              <a:t>tions</a:t>
            </a:r>
            <a:endParaRPr sz="5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65398" y="2761488"/>
            <a:ext cx="664720" cy="711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600"/>
              </a:lnSpc>
              <a:spcBef>
                <a:spcPts val="280"/>
              </a:spcBef>
            </a:pPr>
            <a:r>
              <a:rPr sz="8100" b="1" spc="0" baseline="3539" dirty="0" smtClean="0">
                <a:solidFill>
                  <a:srgbClr val="5190DF"/>
                </a:solidFill>
                <a:latin typeface="Calibri"/>
                <a:cs typeface="Calibri"/>
              </a:rPr>
              <a:t>in</a:t>
            </a:r>
            <a:endParaRPr sz="5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57294" y="2761488"/>
            <a:ext cx="1795348" cy="711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600"/>
              </a:lnSpc>
              <a:spcBef>
                <a:spcPts val="280"/>
              </a:spcBef>
            </a:pPr>
            <a:r>
              <a:rPr sz="8100" b="1" spc="4" baseline="3539" dirty="0" smtClean="0">
                <a:solidFill>
                  <a:srgbClr val="75C5B4"/>
                </a:solidFill>
                <a:latin typeface="Calibri"/>
                <a:cs typeface="Calibri"/>
              </a:rPr>
              <a:t>S</a:t>
            </a:r>
            <a:r>
              <a:rPr sz="8100" b="1" spc="0" baseline="3539" dirty="0" smtClean="0">
                <a:solidFill>
                  <a:srgbClr val="5190DF"/>
                </a:solidFill>
                <a:latin typeface="Calibri"/>
                <a:cs typeface="Calibri"/>
              </a:rPr>
              <a:t>outh</a:t>
            </a:r>
            <a:endParaRPr sz="5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80252" y="2761488"/>
            <a:ext cx="1297034" cy="711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600"/>
              </a:lnSpc>
              <a:spcBef>
                <a:spcPts val="280"/>
              </a:spcBef>
            </a:pPr>
            <a:r>
              <a:rPr sz="8100" b="1" spc="-64" baseline="3539" dirty="0" smtClean="0">
                <a:solidFill>
                  <a:srgbClr val="75C5B4"/>
                </a:solidFill>
                <a:latin typeface="Calibri"/>
                <a:cs typeface="Calibri"/>
              </a:rPr>
              <a:t>E</a:t>
            </a:r>
            <a:r>
              <a:rPr sz="8100" b="1" spc="0" baseline="3539" dirty="0" smtClean="0">
                <a:solidFill>
                  <a:srgbClr val="5190DF"/>
                </a:solidFill>
                <a:latin typeface="Calibri"/>
                <a:cs typeface="Calibri"/>
              </a:rPr>
              <a:t>a</a:t>
            </a:r>
            <a:r>
              <a:rPr sz="8100" b="1" spc="-54" baseline="3539" dirty="0" smtClean="0">
                <a:solidFill>
                  <a:srgbClr val="5190DF"/>
                </a:solidFill>
                <a:latin typeface="Calibri"/>
                <a:cs typeface="Calibri"/>
              </a:rPr>
              <a:t>s</a:t>
            </a:r>
            <a:r>
              <a:rPr sz="8100" b="1" spc="0" baseline="3539" dirty="0" smtClean="0">
                <a:solidFill>
                  <a:srgbClr val="5190DF"/>
                </a:solidFill>
                <a:latin typeface="Calibri"/>
                <a:cs typeface="Calibri"/>
              </a:rPr>
              <a:t>t</a:t>
            </a:r>
            <a:endParaRPr sz="5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403083" y="2761488"/>
            <a:ext cx="1324888" cy="711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600"/>
              </a:lnSpc>
              <a:spcBef>
                <a:spcPts val="280"/>
              </a:spcBef>
            </a:pPr>
            <a:r>
              <a:rPr sz="8100" b="1" spc="4" baseline="3539" dirty="0" smtClean="0">
                <a:solidFill>
                  <a:srgbClr val="75C5B4"/>
                </a:solidFill>
                <a:latin typeface="Calibri"/>
                <a:cs typeface="Calibri"/>
              </a:rPr>
              <a:t>A</a:t>
            </a:r>
            <a:r>
              <a:rPr sz="8100" b="1" spc="0" baseline="3539" dirty="0" smtClean="0">
                <a:solidFill>
                  <a:srgbClr val="5190DF"/>
                </a:solidFill>
                <a:latin typeface="Calibri"/>
                <a:cs typeface="Calibri"/>
              </a:rPr>
              <a:t>sia</a:t>
            </a:r>
            <a:endParaRPr sz="5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40402" y="3501923"/>
            <a:ext cx="2813769" cy="711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600"/>
              </a:lnSpc>
              <a:spcBef>
                <a:spcPts val="280"/>
              </a:spcBef>
            </a:pPr>
            <a:r>
              <a:rPr sz="8100" b="1" spc="0" baseline="3539" dirty="0" smtClean="0">
                <a:solidFill>
                  <a:srgbClr val="5190DF"/>
                </a:solidFill>
                <a:latin typeface="Calibri"/>
                <a:cs typeface="Calibri"/>
              </a:rPr>
              <a:t>SUNI-S</a:t>
            </a:r>
            <a:r>
              <a:rPr sz="8100" b="1" spc="-50" baseline="3539" dirty="0" smtClean="0">
                <a:solidFill>
                  <a:srgbClr val="5190DF"/>
                </a:solidFill>
                <a:latin typeface="Calibri"/>
                <a:cs typeface="Calibri"/>
              </a:rPr>
              <a:t>E</a:t>
            </a:r>
            <a:r>
              <a:rPr sz="8100" b="1" spc="0" baseline="3539" dirty="0" smtClean="0">
                <a:solidFill>
                  <a:srgbClr val="5190DF"/>
                </a:solidFill>
                <a:latin typeface="Calibri"/>
                <a:cs typeface="Calibri"/>
              </a:rPr>
              <a:t>A</a:t>
            </a:r>
            <a:endParaRPr sz="5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300210" y="5444490"/>
            <a:ext cx="1822687" cy="9092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0"/>
              </a:lnSpc>
              <a:spcBef>
                <a:spcPts val="66"/>
              </a:spcBef>
            </a:pPr>
            <a:r>
              <a:rPr sz="1800" spc="0" baseline="2275" dirty="0" smtClean="0">
                <a:latin typeface="Calibri"/>
                <a:cs typeface="Calibri"/>
              </a:rPr>
              <a:t>Fi</a:t>
            </a:r>
            <a:r>
              <a:rPr sz="1800" spc="4" baseline="2275" dirty="0" smtClean="0">
                <a:latin typeface="Calibri"/>
                <a:cs typeface="Calibri"/>
              </a:rPr>
              <a:t>n</a:t>
            </a:r>
            <a:r>
              <a:rPr sz="1800" spc="0" baseline="2275" dirty="0" smtClean="0">
                <a:latin typeface="Calibri"/>
                <a:cs typeface="Calibri"/>
              </a:rPr>
              <a:t>a</a:t>
            </a:r>
            <a:r>
              <a:rPr sz="1800" spc="4" baseline="2275" dirty="0" smtClean="0">
                <a:latin typeface="Calibri"/>
                <a:cs typeface="Calibri"/>
              </a:rPr>
              <a:t>n</a:t>
            </a:r>
            <a:r>
              <a:rPr sz="1800" spc="-4" baseline="2275" dirty="0" smtClean="0">
                <a:latin typeface="Calibri"/>
                <a:cs typeface="Calibri"/>
              </a:rPr>
              <a:t>c</a:t>
            </a:r>
            <a:r>
              <a:rPr sz="1800" spc="0" baseline="2275" dirty="0" smtClean="0">
                <a:latin typeface="Calibri"/>
                <a:cs typeface="Calibri"/>
              </a:rPr>
              <a:t>ed</a:t>
            </a:r>
            <a:r>
              <a:rPr sz="1800" spc="-9" baseline="2275" dirty="0" smtClean="0">
                <a:latin typeface="Calibri"/>
                <a:cs typeface="Calibri"/>
              </a:rPr>
              <a:t> </a:t>
            </a:r>
            <a:r>
              <a:rPr sz="1800" spc="4" baseline="2275" dirty="0" smtClean="0">
                <a:latin typeface="Calibri"/>
                <a:cs typeface="Calibri"/>
              </a:rPr>
              <a:t>b</a:t>
            </a:r>
            <a:r>
              <a:rPr sz="1800" spc="0" baseline="2275" dirty="0" smtClean="0">
                <a:latin typeface="Calibri"/>
                <a:cs typeface="Calibri"/>
              </a:rPr>
              <a:t>y</a:t>
            </a:r>
            <a:r>
              <a:rPr sz="1800" spc="-19" baseline="2275" dirty="0" smtClean="0">
                <a:latin typeface="Calibri"/>
                <a:cs typeface="Calibri"/>
              </a:rPr>
              <a:t> </a:t>
            </a:r>
            <a:r>
              <a:rPr sz="1800" spc="0" baseline="2275" dirty="0" smtClean="0">
                <a:latin typeface="Calibri"/>
                <a:cs typeface="Calibri"/>
              </a:rPr>
              <a:t>E</a:t>
            </a:r>
            <a:r>
              <a:rPr sz="1800" spc="4" baseline="2275" dirty="0" smtClean="0">
                <a:latin typeface="Calibri"/>
                <a:cs typeface="Calibri"/>
              </a:rPr>
              <a:t>u</a:t>
            </a:r>
            <a:r>
              <a:rPr sz="1800" spc="-19" baseline="2275" dirty="0" smtClean="0">
                <a:latin typeface="Calibri"/>
                <a:cs typeface="Calibri"/>
              </a:rPr>
              <a:t>r</a:t>
            </a:r>
            <a:r>
              <a:rPr sz="1800" spc="0" baseline="2275" dirty="0" smtClean="0">
                <a:latin typeface="Calibri"/>
                <a:cs typeface="Calibri"/>
              </a:rPr>
              <a:t>o</a:t>
            </a:r>
            <a:r>
              <a:rPr sz="1800" spc="9" baseline="2275" dirty="0" smtClean="0">
                <a:latin typeface="Calibri"/>
                <a:cs typeface="Calibri"/>
              </a:rPr>
              <a:t>p</a:t>
            </a:r>
            <a:r>
              <a:rPr sz="1800" spc="0" baseline="2275" dirty="0" smtClean="0">
                <a:latin typeface="Calibri"/>
                <a:cs typeface="Calibri"/>
              </a:rPr>
              <a:t>e</a:t>
            </a:r>
            <a:r>
              <a:rPr sz="1800" spc="4" baseline="2275" dirty="0" smtClean="0">
                <a:latin typeface="Calibri"/>
                <a:cs typeface="Calibri"/>
              </a:rPr>
              <a:t>a</a:t>
            </a:r>
            <a:r>
              <a:rPr sz="1800" spc="0" baseline="2275" dirty="0" smtClean="0">
                <a:latin typeface="Calibri"/>
                <a:cs typeface="Calibri"/>
              </a:rPr>
              <a:t>n</a:t>
            </a:r>
            <a:r>
              <a:rPr sz="1800" spc="-24" baseline="2275" dirty="0" smtClean="0">
                <a:latin typeface="Calibri"/>
                <a:cs typeface="Calibri"/>
              </a:rPr>
              <a:t> </a:t>
            </a:r>
            <a:r>
              <a:rPr sz="1800" spc="0" baseline="2275" dirty="0" smtClean="0">
                <a:latin typeface="Calibri"/>
                <a:cs typeface="Calibri"/>
              </a:rPr>
              <a:t>Union</a:t>
            </a:r>
            <a:endParaRPr sz="1200">
              <a:latin typeface="Calibri"/>
              <a:cs typeface="Calibri"/>
            </a:endParaRPr>
          </a:p>
          <a:p>
            <a:pPr marL="12700" marR="22859">
              <a:lnSpc>
                <a:spcPts val="1440"/>
              </a:lnSpc>
              <a:spcBef>
                <a:spcPts val="6"/>
              </a:spcBef>
            </a:pPr>
            <a:r>
              <a:rPr sz="1800" spc="-4" baseline="2275" dirty="0" smtClean="0">
                <a:latin typeface="Calibri"/>
                <a:cs typeface="Calibri"/>
              </a:rPr>
              <a:t>H</a:t>
            </a:r>
            <a:r>
              <a:rPr sz="1800" spc="0" baseline="2275" dirty="0" smtClean="0">
                <a:latin typeface="Calibri"/>
                <a:cs typeface="Calibri"/>
              </a:rPr>
              <a:t>2</a:t>
            </a:r>
            <a:r>
              <a:rPr sz="1800" spc="4" baseline="2275" dirty="0" smtClean="0">
                <a:latin typeface="Calibri"/>
                <a:cs typeface="Calibri"/>
              </a:rPr>
              <a:t>0</a:t>
            </a:r>
            <a:r>
              <a:rPr sz="1800" spc="0" baseline="2275" dirty="0" smtClean="0">
                <a:latin typeface="Calibri"/>
                <a:cs typeface="Calibri"/>
              </a:rPr>
              <a:t>20</a:t>
            </a:r>
            <a:r>
              <a:rPr sz="1800" spc="19" baseline="2275" dirty="0" smtClean="0">
                <a:latin typeface="Calibri"/>
                <a:cs typeface="Calibri"/>
              </a:rPr>
              <a:t> </a:t>
            </a:r>
            <a:r>
              <a:rPr sz="1800" spc="0" baseline="2275" dirty="0" smtClean="0">
                <a:latin typeface="Calibri"/>
                <a:cs typeface="Calibri"/>
              </a:rPr>
              <a:t>P</a:t>
            </a:r>
            <a:r>
              <a:rPr sz="1800" spc="-19" baseline="2275" dirty="0" smtClean="0">
                <a:latin typeface="Calibri"/>
                <a:cs typeface="Calibri"/>
              </a:rPr>
              <a:t>r</a:t>
            </a:r>
            <a:r>
              <a:rPr sz="1800" spc="0" baseline="2275" dirty="0" smtClean="0">
                <a:latin typeface="Calibri"/>
                <a:cs typeface="Calibri"/>
              </a:rPr>
              <a:t>o</a:t>
            </a:r>
            <a:r>
              <a:rPr sz="1800" spc="4" baseline="2275" dirty="0" smtClean="0">
                <a:latin typeface="Calibri"/>
                <a:cs typeface="Calibri"/>
              </a:rPr>
              <a:t>j</a:t>
            </a:r>
            <a:r>
              <a:rPr sz="1800" spc="0" baseline="2275" dirty="0" smtClean="0">
                <a:latin typeface="Calibri"/>
                <a:cs typeface="Calibri"/>
              </a:rPr>
              <a:t>ect</a:t>
            </a:r>
            <a:r>
              <a:rPr sz="1800" spc="-4" baseline="2275" dirty="0" smtClean="0">
                <a:latin typeface="Calibri"/>
                <a:cs typeface="Calibri"/>
              </a:rPr>
              <a:t> </a:t>
            </a:r>
            <a:r>
              <a:rPr sz="1800" spc="0" baseline="2275" dirty="0" smtClean="0">
                <a:latin typeface="Calibri"/>
                <a:cs typeface="Calibri"/>
              </a:rPr>
              <a:t>8</a:t>
            </a:r>
            <a:r>
              <a:rPr sz="1800" spc="4" baseline="2275" dirty="0" smtClean="0">
                <a:latin typeface="Calibri"/>
                <a:cs typeface="Calibri"/>
              </a:rPr>
              <a:t>2</a:t>
            </a:r>
            <a:r>
              <a:rPr sz="1800" spc="0" baseline="2275" dirty="0" smtClean="0">
                <a:latin typeface="Calibri"/>
                <a:cs typeface="Calibri"/>
              </a:rPr>
              <a:t>5</a:t>
            </a:r>
            <a:r>
              <a:rPr sz="1800" spc="4" baseline="2275" dirty="0" smtClean="0">
                <a:latin typeface="Calibri"/>
                <a:cs typeface="Calibri"/>
              </a:rPr>
              <a:t>0</a:t>
            </a:r>
            <a:r>
              <a:rPr sz="1800" spc="0" baseline="2275" dirty="0" smtClean="0">
                <a:latin typeface="Calibri"/>
                <a:cs typeface="Calibri"/>
              </a:rPr>
              <a:t>26</a:t>
            </a:r>
            <a:endParaRPr sz="1200">
              <a:latin typeface="Calibri"/>
              <a:cs typeface="Calibri"/>
            </a:endParaRPr>
          </a:p>
          <a:p>
            <a:pPr marL="12700" marR="22859">
              <a:lnSpc>
                <a:spcPts val="1440"/>
              </a:lnSpc>
            </a:pPr>
            <a:r>
              <a:rPr sz="1800" spc="0" baseline="2275" dirty="0" smtClean="0">
                <a:latin typeface="Calibri"/>
                <a:cs typeface="Calibri"/>
              </a:rPr>
              <a:t>SC1</a:t>
            </a:r>
            <a:r>
              <a:rPr sz="1800" spc="4" baseline="2275" dirty="0" smtClean="0">
                <a:latin typeface="Calibri"/>
                <a:cs typeface="Calibri"/>
              </a:rPr>
              <a:t>-</a:t>
            </a:r>
            <a:r>
              <a:rPr sz="1800" spc="-4" baseline="2275" dirty="0" smtClean="0">
                <a:latin typeface="Calibri"/>
                <a:cs typeface="Calibri"/>
              </a:rPr>
              <a:t>BHC</a:t>
            </a:r>
            <a:r>
              <a:rPr sz="1800" spc="4" baseline="2275" dirty="0" smtClean="0">
                <a:latin typeface="Calibri"/>
                <a:cs typeface="Calibri"/>
              </a:rPr>
              <a:t>-16-2018</a:t>
            </a:r>
            <a:endParaRPr sz="1200">
              <a:latin typeface="Calibri"/>
              <a:cs typeface="Calibri"/>
            </a:endParaRPr>
          </a:p>
          <a:p>
            <a:pPr marL="12700" marR="22859">
              <a:lnSpc>
                <a:spcPts val="1440"/>
              </a:lnSpc>
            </a:pPr>
            <a:r>
              <a:rPr sz="1800" spc="4" baseline="2275" dirty="0" smtClean="0">
                <a:latin typeface="Calibri"/>
                <a:cs typeface="Calibri"/>
              </a:rPr>
              <a:t>D</a:t>
            </a:r>
            <a:r>
              <a:rPr sz="1800" spc="0" baseline="2275" dirty="0" smtClean="0">
                <a:latin typeface="Calibri"/>
                <a:cs typeface="Calibri"/>
              </a:rPr>
              <a:t>G </a:t>
            </a:r>
            <a:r>
              <a:rPr sz="1800" spc="-29" baseline="2275" dirty="0" smtClean="0">
                <a:latin typeface="Calibri"/>
                <a:cs typeface="Calibri"/>
              </a:rPr>
              <a:t>R</a:t>
            </a:r>
            <a:r>
              <a:rPr sz="1800" spc="0" baseline="2275" dirty="0" smtClean="0">
                <a:latin typeface="Calibri"/>
                <a:cs typeface="Calibri"/>
              </a:rPr>
              <a:t>es</a:t>
            </a:r>
            <a:r>
              <a:rPr sz="1800" spc="4" baseline="2275" dirty="0" smtClean="0">
                <a:latin typeface="Calibri"/>
                <a:cs typeface="Calibri"/>
              </a:rPr>
              <a:t>e</a:t>
            </a:r>
            <a:r>
              <a:rPr sz="1800" spc="0" baseline="2275" dirty="0" smtClean="0">
                <a:latin typeface="Calibri"/>
                <a:cs typeface="Calibri"/>
              </a:rPr>
              <a:t>a</a:t>
            </a:r>
            <a:r>
              <a:rPr sz="1800" spc="-9" baseline="2275" dirty="0" smtClean="0">
                <a:latin typeface="Calibri"/>
                <a:cs typeface="Calibri"/>
              </a:rPr>
              <a:t>r</a:t>
            </a:r>
            <a:r>
              <a:rPr sz="1800" spc="-4" baseline="2275" dirty="0" smtClean="0">
                <a:latin typeface="Calibri"/>
                <a:cs typeface="Calibri"/>
              </a:rPr>
              <a:t>c</a:t>
            </a:r>
            <a:r>
              <a:rPr sz="1800" spc="0" baseline="2275" dirty="0" smtClean="0">
                <a:latin typeface="Calibri"/>
                <a:cs typeface="Calibri"/>
              </a:rPr>
              <a:t>h</a:t>
            </a:r>
            <a:r>
              <a:rPr sz="1800" spc="-4" baseline="2275" dirty="0" smtClean="0">
                <a:latin typeface="Calibri"/>
                <a:cs typeface="Calibri"/>
              </a:rPr>
              <a:t> </a:t>
            </a:r>
            <a:r>
              <a:rPr sz="1800" spc="0" baseline="2275" dirty="0" smtClean="0">
                <a:latin typeface="Calibri"/>
                <a:cs typeface="Calibri"/>
              </a:rPr>
              <a:t>a</a:t>
            </a:r>
            <a:r>
              <a:rPr sz="1800" spc="4" baseline="2275" dirty="0" smtClean="0">
                <a:latin typeface="Calibri"/>
                <a:cs typeface="Calibri"/>
              </a:rPr>
              <a:t>n</a:t>
            </a:r>
            <a:r>
              <a:rPr sz="1800" spc="0" baseline="2275" dirty="0" smtClean="0">
                <a:latin typeface="Calibri"/>
                <a:cs typeface="Calibri"/>
              </a:rPr>
              <a:t>d</a:t>
            </a:r>
            <a:r>
              <a:rPr sz="1800" spc="-14" baseline="2275" dirty="0" smtClean="0">
                <a:latin typeface="Calibri"/>
                <a:cs typeface="Calibri"/>
              </a:rPr>
              <a:t> </a:t>
            </a:r>
            <a:r>
              <a:rPr sz="1800" spc="0" baseline="2275" dirty="0" smtClean="0">
                <a:latin typeface="Calibri"/>
                <a:cs typeface="Calibri"/>
              </a:rPr>
              <a:t>In</a:t>
            </a:r>
            <a:r>
              <a:rPr sz="1800" spc="4" baseline="2275" dirty="0" smtClean="0">
                <a:latin typeface="Calibri"/>
                <a:cs typeface="Calibri"/>
              </a:rPr>
              <a:t>n</a:t>
            </a:r>
            <a:r>
              <a:rPr sz="1800" spc="0" baseline="2275" dirty="0" smtClean="0">
                <a:latin typeface="Calibri"/>
                <a:cs typeface="Calibri"/>
              </a:rPr>
              <a:t>o</a:t>
            </a:r>
            <a:r>
              <a:rPr sz="1800" spc="-9" baseline="2275" dirty="0" smtClean="0">
                <a:latin typeface="Calibri"/>
                <a:cs typeface="Calibri"/>
              </a:rPr>
              <a:t>va</a:t>
            </a:r>
            <a:r>
              <a:rPr sz="1800" spc="4" baseline="2275" dirty="0" smtClean="0">
                <a:latin typeface="Calibri"/>
                <a:cs typeface="Calibri"/>
              </a:rPr>
              <a:t>t</a:t>
            </a:r>
            <a:r>
              <a:rPr sz="1800" spc="0" baseline="2275" dirty="0" smtClean="0">
                <a:latin typeface="Calibri"/>
                <a:cs typeface="Calibri"/>
              </a:rPr>
              <a:t>ion</a:t>
            </a:r>
            <a:endParaRPr sz="1200">
              <a:latin typeface="Calibri"/>
              <a:cs typeface="Calibri"/>
            </a:endParaRPr>
          </a:p>
          <a:p>
            <a:pPr marL="12700" marR="22859">
              <a:lnSpc>
                <a:spcPts val="1440"/>
              </a:lnSpc>
            </a:pPr>
            <a:r>
              <a:rPr sz="1800" spc="0" baseline="2275" dirty="0" smtClean="0">
                <a:latin typeface="Calibri"/>
                <a:cs typeface="Calibri"/>
              </a:rPr>
              <a:t>E</a:t>
            </a:r>
            <a:r>
              <a:rPr sz="1800" spc="4" baseline="2275" dirty="0" smtClean="0">
                <a:latin typeface="Calibri"/>
                <a:cs typeface="Calibri"/>
              </a:rPr>
              <a:t>u</a:t>
            </a:r>
            <a:r>
              <a:rPr sz="1800" spc="-19" baseline="2275" dirty="0" smtClean="0">
                <a:latin typeface="Calibri"/>
                <a:cs typeface="Calibri"/>
              </a:rPr>
              <a:t>r</a:t>
            </a:r>
            <a:r>
              <a:rPr sz="1800" spc="0" baseline="2275" dirty="0" smtClean="0">
                <a:latin typeface="Calibri"/>
                <a:cs typeface="Calibri"/>
              </a:rPr>
              <a:t>o</a:t>
            </a:r>
            <a:r>
              <a:rPr sz="1800" spc="9" baseline="2275" dirty="0" smtClean="0">
                <a:latin typeface="Calibri"/>
                <a:cs typeface="Calibri"/>
              </a:rPr>
              <a:t>p</a:t>
            </a:r>
            <a:r>
              <a:rPr sz="1800" spc="0" baseline="2275" dirty="0" smtClean="0">
                <a:latin typeface="Calibri"/>
                <a:cs typeface="Calibri"/>
              </a:rPr>
              <a:t>e</a:t>
            </a:r>
            <a:r>
              <a:rPr sz="1800" spc="4" baseline="2275" dirty="0" smtClean="0">
                <a:latin typeface="Calibri"/>
                <a:cs typeface="Calibri"/>
              </a:rPr>
              <a:t>a</a:t>
            </a:r>
            <a:r>
              <a:rPr sz="1800" spc="0" baseline="2275" dirty="0" smtClean="0">
                <a:latin typeface="Calibri"/>
                <a:cs typeface="Calibri"/>
              </a:rPr>
              <a:t>n</a:t>
            </a:r>
            <a:r>
              <a:rPr sz="1800" spc="-24" baseline="2275" dirty="0" smtClean="0">
                <a:latin typeface="Calibri"/>
                <a:cs typeface="Calibri"/>
              </a:rPr>
              <a:t> </a:t>
            </a:r>
            <a:r>
              <a:rPr sz="1800" spc="-4" baseline="2275" dirty="0" smtClean="0">
                <a:latin typeface="Calibri"/>
                <a:cs typeface="Calibri"/>
              </a:rPr>
              <a:t>C</a:t>
            </a:r>
            <a:r>
              <a:rPr sz="1800" spc="0" baseline="2275" dirty="0" smtClean="0">
                <a:latin typeface="Calibri"/>
                <a:cs typeface="Calibri"/>
              </a:rPr>
              <a:t>o</a:t>
            </a:r>
            <a:r>
              <a:rPr sz="1800" spc="4" baseline="2275" dirty="0" smtClean="0">
                <a:latin typeface="Calibri"/>
                <a:cs typeface="Calibri"/>
              </a:rPr>
              <a:t>m</a:t>
            </a:r>
            <a:r>
              <a:rPr sz="1800" spc="0" baseline="2275" dirty="0" smtClean="0">
                <a:latin typeface="Calibri"/>
                <a:cs typeface="Calibri"/>
              </a:rPr>
              <a:t>mission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38962" y="1779777"/>
            <a:ext cx="10515600" cy="127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bject 41"/>
          <p:cNvSpPr/>
          <p:nvPr/>
        </p:nvSpPr>
        <p:spPr>
          <a:xfrm>
            <a:off x="9305544" y="329184"/>
            <a:ext cx="2048255" cy="10683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38962" y="1576577"/>
            <a:ext cx="10515600" cy="381"/>
          </a:xfrm>
          <a:custGeom>
            <a:avLst/>
            <a:gdLst/>
            <a:ahLst/>
            <a:cxnLst/>
            <a:rect l="l" t="t" r="r" b="b"/>
            <a:pathLst>
              <a:path w="10515600" h="381">
                <a:moveTo>
                  <a:pt x="0" y="0"/>
                </a:moveTo>
                <a:lnTo>
                  <a:pt x="10515600" y="381"/>
                </a:lnTo>
              </a:path>
            </a:pathLst>
          </a:custGeom>
          <a:ln w="127076">
            <a:solidFill>
              <a:srgbClr val="75C5B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876800" y="1639824"/>
            <a:ext cx="4404359" cy="40995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808474" y="2042922"/>
            <a:ext cx="488823" cy="619887"/>
          </a:xfrm>
          <a:custGeom>
            <a:avLst/>
            <a:gdLst/>
            <a:ahLst/>
            <a:cxnLst/>
            <a:rect l="l" t="t" r="r" b="b"/>
            <a:pathLst>
              <a:path w="488823" h="619887">
                <a:moveTo>
                  <a:pt x="476758" y="557529"/>
                </a:moveTo>
                <a:lnTo>
                  <a:pt x="488823" y="619887"/>
                </a:lnTo>
                <a:lnTo>
                  <a:pt x="456564" y="374523"/>
                </a:lnTo>
                <a:lnTo>
                  <a:pt x="448640" y="358173"/>
                </a:lnTo>
                <a:lnTo>
                  <a:pt x="437788" y="351266"/>
                </a:lnTo>
                <a:lnTo>
                  <a:pt x="424561" y="349885"/>
                </a:lnTo>
                <a:lnTo>
                  <a:pt x="419421" y="351040"/>
                </a:lnTo>
                <a:lnTo>
                  <a:pt x="408265" y="357809"/>
                </a:lnTo>
                <a:lnTo>
                  <a:pt x="401327" y="368661"/>
                </a:lnTo>
                <a:lnTo>
                  <a:pt x="399923" y="381888"/>
                </a:lnTo>
                <a:lnTo>
                  <a:pt x="412034" y="473911"/>
                </a:lnTo>
                <a:lnTo>
                  <a:pt x="45212" y="0"/>
                </a:lnTo>
                <a:lnTo>
                  <a:pt x="0" y="35051"/>
                </a:lnTo>
                <a:lnTo>
                  <a:pt x="366851" y="508892"/>
                </a:lnTo>
                <a:lnTo>
                  <a:pt x="419437" y="530159"/>
                </a:lnTo>
                <a:lnTo>
                  <a:pt x="425830" y="578738"/>
                </a:lnTo>
                <a:lnTo>
                  <a:pt x="464820" y="548513"/>
                </a:lnTo>
                <a:lnTo>
                  <a:pt x="431546" y="592454"/>
                </a:lnTo>
                <a:lnTo>
                  <a:pt x="488823" y="619887"/>
                </a:lnTo>
                <a:lnTo>
                  <a:pt x="476758" y="557529"/>
                </a:lnTo>
                <a:close/>
              </a:path>
              <a:path w="488823" h="619887">
                <a:moveTo>
                  <a:pt x="431546" y="592454"/>
                </a:moveTo>
                <a:lnTo>
                  <a:pt x="464820" y="548513"/>
                </a:lnTo>
                <a:lnTo>
                  <a:pt x="425830" y="578738"/>
                </a:lnTo>
                <a:lnTo>
                  <a:pt x="419437" y="530159"/>
                </a:lnTo>
                <a:lnTo>
                  <a:pt x="366851" y="508892"/>
                </a:lnTo>
                <a:lnTo>
                  <a:pt x="280797" y="474090"/>
                </a:lnTo>
                <a:lnTo>
                  <a:pt x="272912" y="472165"/>
                </a:lnTo>
                <a:lnTo>
                  <a:pt x="260942" y="473554"/>
                </a:lnTo>
                <a:lnTo>
                  <a:pt x="250642" y="479697"/>
                </a:lnTo>
                <a:lnTo>
                  <a:pt x="243586" y="489965"/>
                </a:lnTo>
                <a:lnTo>
                  <a:pt x="241608" y="497910"/>
                </a:lnTo>
                <a:lnTo>
                  <a:pt x="242998" y="509857"/>
                </a:lnTo>
                <a:lnTo>
                  <a:pt x="249136" y="520134"/>
                </a:lnTo>
                <a:lnTo>
                  <a:pt x="259334" y="527176"/>
                </a:lnTo>
                <a:lnTo>
                  <a:pt x="488823" y="619887"/>
                </a:lnTo>
                <a:lnTo>
                  <a:pt x="431546" y="5924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811141" y="2768473"/>
            <a:ext cx="310007" cy="303529"/>
          </a:xfrm>
          <a:custGeom>
            <a:avLst/>
            <a:gdLst/>
            <a:ahLst/>
            <a:cxnLst/>
            <a:rect l="l" t="t" r="r" b="b"/>
            <a:pathLst>
              <a:path w="310007" h="303529">
                <a:moveTo>
                  <a:pt x="188975" y="80137"/>
                </a:moveTo>
                <a:lnTo>
                  <a:pt x="213685" y="169647"/>
                </a:lnTo>
                <a:lnTo>
                  <a:pt x="276351" y="236219"/>
                </a:lnTo>
                <a:lnTo>
                  <a:pt x="249428" y="284352"/>
                </a:lnTo>
                <a:lnTo>
                  <a:pt x="173771" y="210507"/>
                </a:lnTo>
                <a:lnTo>
                  <a:pt x="83820" y="187960"/>
                </a:lnTo>
                <a:lnTo>
                  <a:pt x="76914" y="187112"/>
                </a:lnTo>
                <a:lnTo>
                  <a:pt x="64719" y="189853"/>
                </a:lnTo>
                <a:lnTo>
                  <a:pt x="54928" y="197413"/>
                </a:lnTo>
                <a:lnTo>
                  <a:pt x="49149" y="208787"/>
                </a:lnTo>
                <a:lnTo>
                  <a:pt x="48293" y="215623"/>
                </a:lnTo>
                <a:lnTo>
                  <a:pt x="50973" y="227847"/>
                </a:lnTo>
                <a:lnTo>
                  <a:pt x="58483" y="237665"/>
                </a:lnTo>
                <a:lnTo>
                  <a:pt x="69850" y="243459"/>
                </a:lnTo>
                <a:lnTo>
                  <a:pt x="310007" y="303529"/>
                </a:lnTo>
                <a:lnTo>
                  <a:pt x="289306" y="243459"/>
                </a:lnTo>
                <a:lnTo>
                  <a:pt x="310007" y="303529"/>
                </a:lnTo>
                <a:lnTo>
                  <a:pt x="244094" y="65024"/>
                </a:lnTo>
                <a:lnTo>
                  <a:pt x="241326" y="58366"/>
                </a:lnTo>
                <a:lnTo>
                  <a:pt x="232964" y="49229"/>
                </a:lnTo>
                <a:lnTo>
                  <a:pt x="221624" y="44502"/>
                </a:lnTo>
                <a:lnTo>
                  <a:pt x="208914" y="45085"/>
                </a:lnTo>
                <a:lnTo>
                  <a:pt x="202329" y="47810"/>
                </a:lnTo>
                <a:lnTo>
                  <a:pt x="193151" y="56159"/>
                </a:lnTo>
                <a:lnTo>
                  <a:pt x="188398" y="67480"/>
                </a:lnTo>
                <a:lnTo>
                  <a:pt x="188975" y="80137"/>
                </a:lnTo>
                <a:close/>
              </a:path>
              <a:path w="310007" h="303529">
                <a:moveTo>
                  <a:pt x="173771" y="210507"/>
                </a:moveTo>
                <a:lnTo>
                  <a:pt x="249428" y="284352"/>
                </a:lnTo>
                <a:lnTo>
                  <a:pt x="276351" y="236219"/>
                </a:lnTo>
                <a:lnTo>
                  <a:pt x="213685" y="169647"/>
                </a:lnTo>
                <a:lnTo>
                  <a:pt x="39878" y="0"/>
                </a:lnTo>
                <a:lnTo>
                  <a:pt x="0" y="40893"/>
                </a:lnTo>
                <a:lnTo>
                  <a:pt x="173771" y="210507"/>
                </a:lnTo>
                <a:lnTo>
                  <a:pt x="228769" y="224292"/>
                </a:lnTo>
                <a:lnTo>
                  <a:pt x="241808" y="271525"/>
                </a:lnTo>
                <a:lnTo>
                  <a:pt x="173771" y="210507"/>
                </a:lnTo>
                <a:close/>
              </a:path>
              <a:path w="310007" h="303529">
                <a:moveTo>
                  <a:pt x="173771" y="210507"/>
                </a:moveTo>
                <a:lnTo>
                  <a:pt x="241808" y="271525"/>
                </a:lnTo>
                <a:lnTo>
                  <a:pt x="228769" y="224292"/>
                </a:lnTo>
                <a:lnTo>
                  <a:pt x="173771" y="2105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537583" y="3244880"/>
            <a:ext cx="582421" cy="256338"/>
          </a:xfrm>
          <a:custGeom>
            <a:avLst/>
            <a:gdLst/>
            <a:ahLst/>
            <a:cxnLst/>
            <a:rect l="l" t="t" r="r" b="b"/>
            <a:pathLst>
              <a:path w="582421" h="256338">
                <a:moveTo>
                  <a:pt x="320565" y="39877"/>
                </a:moveTo>
                <a:lnTo>
                  <a:pt x="327458" y="49588"/>
                </a:lnTo>
                <a:lnTo>
                  <a:pt x="334517" y="54325"/>
                </a:lnTo>
                <a:lnTo>
                  <a:pt x="418340" y="94393"/>
                </a:lnTo>
                <a:lnTo>
                  <a:pt x="0" y="129001"/>
                </a:lnTo>
                <a:lnTo>
                  <a:pt x="4825" y="186024"/>
                </a:lnTo>
                <a:lnTo>
                  <a:pt x="422924" y="151334"/>
                </a:lnTo>
                <a:lnTo>
                  <a:pt x="469370" y="118786"/>
                </a:lnTo>
                <a:lnTo>
                  <a:pt x="509524" y="90647"/>
                </a:lnTo>
                <a:lnTo>
                  <a:pt x="523493" y="85694"/>
                </a:lnTo>
                <a:lnTo>
                  <a:pt x="359155" y="2763"/>
                </a:lnTo>
                <a:lnTo>
                  <a:pt x="347104" y="0"/>
                </a:lnTo>
                <a:lnTo>
                  <a:pt x="335434" y="2345"/>
                </a:lnTo>
                <a:lnTo>
                  <a:pt x="325715" y="9261"/>
                </a:lnTo>
                <a:lnTo>
                  <a:pt x="321055" y="16225"/>
                </a:lnTo>
                <a:lnTo>
                  <a:pt x="318238" y="28238"/>
                </a:lnTo>
                <a:lnTo>
                  <a:pt x="320565" y="39877"/>
                </a:lnTo>
                <a:close/>
              </a:path>
              <a:path w="582421" h="256338">
                <a:moveTo>
                  <a:pt x="513588" y="139923"/>
                </a:moveTo>
                <a:lnTo>
                  <a:pt x="523493" y="85694"/>
                </a:lnTo>
                <a:lnTo>
                  <a:pt x="509524" y="90647"/>
                </a:lnTo>
                <a:lnTo>
                  <a:pt x="469370" y="118786"/>
                </a:lnTo>
                <a:lnTo>
                  <a:pt x="422924" y="151334"/>
                </a:lnTo>
                <a:lnTo>
                  <a:pt x="528319" y="142590"/>
                </a:lnTo>
                <a:lnTo>
                  <a:pt x="523493" y="85694"/>
                </a:lnTo>
                <a:lnTo>
                  <a:pt x="513588" y="139923"/>
                </a:lnTo>
                <a:close/>
              </a:path>
              <a:path w="582421" h="256338">
                <a:moveTo>
                  <a:pt x="359155" y="2763"/>
                </a:moveTo>
                <a:lnTo>
                  <a:pt x="523493" y="85694"/>
                </a:lnTo>
                <a:lnTo>
                  <a:pt x="528319" y="142590"/>
                </a:lnTo>
                <a:lnTo>
                  <a:pt x="422924" y="151334"/>
                </a:lnTo>
                <a:lnTo>
                  <a:pt x="346963" y="204566"/>
                </a:lnTo>
                <a:lnTo>
                  <a:pt x="338657" y="213519"/>
                </a:lnTo>
                <a:lnTo>
                  <a:pt x="334913" y="224699"/>
                </a:lnTo>
                <a:lnTo>
                  <a:pt x="336016" y="236504"/>
                </a:lnTo>
                <a:lnTo>
                  <a:pt x="339851" y="244317"/>
                </a:lnTo>
                <a:lnTo>
                  <a:pt x="348843" y="252598"/>
                </a:lnTo>
                <a:lnTo>
                  <a:pt x="360012" y="256338"/>
                </a:lnTo>
                <a:lnTo>
                  <a:pt x="371786" y="255238"/>
                </a:lnTo>
                <a:lnTo>
                  <a:pt x="379729" y="251302"/>
                </a:lnTo>
                <a:lnTo>
                  <a:pt x="582421" y="109443"/>
                </a:lnTo>
                <a:lnTo>
                  <a:pt x="359155" y="276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684522" y="3479165"/>
            <a:ext cx="612648" cy="601345"/>
          </a:xfrm>
          <a:custGeom>
            <a:avLst/>
            <a:gdLst/>
            <a:ahLst/>
            <a:cxnLst/>
            <a:rect l="l" t="t" r="r" b="b"/>
            <a:pathLst>
              <a:path w="612648" h="601345">
                <a:moveTo>
                  <a:pt x="552068" y="19304"/>
                </a:moveTo>
                <a:lnTo>
                  <a:pt x="579119" y="67437"/>
                </a:lnTo>
                <a:lnTo>
                  <a:pt x="592074" y="60198"/>
                </a:lnTo>
                <a:lnTo>
                  <a:pt x="612648" y="0"/>
                </a:lnTo>
                <a:lnTo>
                  <a:pt x="372617" y="60579"/>
                </a:lnTo>
                <a:lnTo>
                  <a:pt x="361272" y="66435"/>
                </a:lnTo>
                <a:lnTo>
                  <a:pt x="353764" y="76257"/>
                </a:lnTo>
                <a:lnTo>
                  <a:pt x="351061" y="88455"/>
                </a:lnTo>
                <a:lnTo>
                  <a:pt x="351916" y="95376"/>
                </a:lnTo>
                <a:lnTo>
                  <a:pt x="357773" y="106722"/>
                </a:lnTo>
                <a:lnTo>
                  <a:pt x="367595" y="114230"/>
                </a:lnTo>
                <a:lnTo>
                  <a:pt x="379793" y="116933"/>
                </a:lnTo>
                <a:lnTo>
                  <a:pt x="386714" y="116077"/>
                </a:lnTo>
                <a:lnTo>
                  <a:pt x="476497" y="93380"/>
                </a:lnTo>
                <a:lnTo>
                  <a:pt x="544576" y="32131"/>
                </a:lnTo>
                <a:lnTo>
                  <a:pt x="579119" y="67437"/>
                </a:lnTo>
                <a:lnTo>
                  <a:pt x="552068" y="19304"/>
                </a:lnTo>
                <a:close/>
              </a:path>
              <a:path w="612648" h="601345">
                <a:moveTo>
                  <a:pt x="544576" y="32131"/>
                </a:moveTo>
                <a:lnTo>
                  <a:pt x="476497" y="93380"/>
                </a:lnTo>
                <a:lnTo>
                  <a:pt x="531617" y="79445"/>
                </a:lnTo>
                <a:lnTo>
                  <a:pt x="579119" y="67437"/>
                </a:lnTo>
                <a:lnTo>
                  <a:pt x="544576" y="32131"/>
                </a:lnTo>
                <a:close/>
              </a:path>
              <a:path w="612648" h="601345">
                <a:moveTo>
                  <a:pt x="516638" y="134141"/>
                </a:moveTo>
                <a:lnTo>
                  <a:pt x="492125" y="223647"/>
                </a:lnTo>
                <a:lnTo>
                  <a:pt x="491568" y="236336"/>
                </a:lnTo>
                <a:lnTo>
                  <a:pt x="496350" y="247629"/>
                </a:lnTo>
                <a:lnTo>
                  <a:pt x="505538" y="255947"/>
                </a:lnTo>
                <a:lnTo>
                  <a:pt x="512190" y="258699"/>
                </a:lnTo>
                <a:lnTo>
                  <a:pt x="524847" y="259276"/>
                </a:lnTo>
                <a:lnTo>
                  <a:pt x="536168" y="254523"/>
                </a:lnTo>
                <a:lnTo>
                  <a:pt x="544517" y="245345"/>
                </a:lnTo>
                <a:lnTo>
                  <a:pt x="547242" y="238760"/>
                </a:lnTo>
                <a:lnTo>
                  <a:pt x="612648" y="0"/>
                </a:lnTo>
                <a:lnTo>
                  <a:pt x="592074" y="60198"/>
                </a:lnTo>
                <a:lnTo>
                  <a:pt x="579119" y="67437"/>
                </a:lnTo>
                <a:lnTo>
                  <a:pt x="531617" y="79445"/>
                </a:lnTo>
                <a:lnTo>
                  <a:pt x="476497" y="93380"/>
                </a:lnTo>
                <a:lnTo>
                  <a:pt x="0" y="560451"/>
                </a:lnTo>
                <a:lnTo>
                  <a:pt x="40004" y="601345"/>
                </a:lnTo>
                <a:lnTo>
                  <a:pt x="516638" y="13414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283075" y="3648329"/>
            <a:ext cx="1115314" cy="1168781"/>
          </a:xfrm>
          <a:custGeom>
            <a:avLst/>
            <a:gdLst/>
            <a:ahLst/>
            <a:cxnLst/>
            <a:rect l="l" t="t" r="r" b="b"/>
            <a:pathLst>
              <a:path w="1115314" h="1168780">
                <a:moveTo>
                  <a:pt x="1055497" y="21336"/>
                </a:moveTo>
                <a:lnTo>
                  <a:pt x="1084072" y="68580"/>
                </a:lnTo>
                <a:lnTo>
                  <a:pt x="1096772" y="60833"/>
                </a:lnTo>
                <a:lnTo>
                  <a:pt x="1115314" y="0"/>
                </a:lnTo>
                <a:lnTo>
                  <a:pt x="877570" y="68834"/>
                </a:lnTo>
                <a:lnTo>
                  <a:pt x="866425" y="74940"/>
                </a:lnTo>
                <a:lnTo>
                  <a:pt x="859257" y="84884"/>
                </a:lnTo>
                <a:lnTo>
                  <a:pt x="856911" y="97024"/>
                </a:lnTo>
                <a:lnTo>
                  <a:pt x="858012" y="104140"/>
                </a:lnTo>
                <a:lnTo>
                  <a:pt x="864129" y="115253"/>
                </a:lnTo>
                <a:lnTo>
                  <a:pt x="873998" y="122449"/>
                </a:lnTo>
                <a:lnTo>
                  <a:pt x="886069" y="124846"/>
                </a:lnTo>
                <a:lnTo>
                  <a:pt x="893445" y="123698"/>
                </a:lnTo>
                <a:lnTo>
                  <a:pt x="982527" y="97940"/>
                </a:lnTo>
                <a:lnTo>
                  <a:pt x="1048385" y="34544"/>
                </a:lnTo>
                <a:lnTo>
                  <a:pt x="1084072" y="68580"/>
                </a:lnTo>
                <a:lnTo>
                  <a:pt x="1055497" y="21336"/>
                </a:lnTo>
                <a:close/>
              </a:path>
              <a:path w="1115314" h="1168780">
                <a:moveTo>
                  <a:pt x="1048385" y="34544"/>
                </a:moveTo>
                <a:lnTo>
                  <a:pt x="982527" y="97940"/>
                </a:lnTo>
                <a:lnTo>
                  <a:pt x="1037074" y="82169"/>
                </a:lnTo>
                <a:lnTo>
                  <a:pt x="1084072" y="68580"/>
                </a:lnTo>
                <a:lnTo>
                  <a:pt x="1048385" y="34544"/>
                </a:lnTo>
                <a:close/>
              </a:path>
              <a:path w="1115314" h="1168780">
                <a:moveTo>
                  <a:pt x="1023995" y="137234"/>
                </a:moveTo>
                <a:lnTo>
                  <a:pt x="1002538" y="227584"/>
                </a:lnTo>
                <a:lnTo>
                  <a:pt x="1002426" y="240404"/>
                </a:lnTo>
                <a:lnTo>
                  <a:pt x="1007690" y="251621"/>
                </a:lnTo>
                <a:lnTo>
                  <a:pt x="1017320" y="259629"/>
                </a:lnTo>
                <a:lnTo>
                  <a:pt x="1023747" y="262001"/>
                </a:lnTo>
                <a:lnTo>
                  <a:pt x="1036567" y="262112"/>
                </a:lnTo>
                <a:lnTo>
                  <a:pt x="1047784" y="256848"/>
                </a:lnTo>
                <a:lnTo>
                  <a:pt x="1055792" y="247218"/>
                </a:lnTo>
                <a:lnTo>
                  <a:pt x="1058164" y="240792"/>
                </a:lnTo>
                <a:lnTo>
                  <a:pt x="1115314" y="0"/>
                </a:lnTo>
                <a:lnTo>
                  <a:pt x="1096772" y="60833"/>
                </a:lnTo>
                <a:lnTo>
                  <a:pt x="1084072" y="68580"/>
                </a:lnTo>
                <a:lnTo>
                  <a:pt x="1037074" y="82169"/>
                </a:lnTo>
                <a:lnTo>
                  <a:pt x="982527" y="97940"/>
                </a:lnTo>
                <a:lnTo>
                  <a:pt x="0" y="1129411"/>
                </a:lnTo>
                <a:lnTo>
                  <a:pt x="41401" y="1168781"/>
                </a:lnTo>
                <a:lnTo>
                  <a:pt x="1023995" y="1372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113529" y="3648329"/>
            <a:ext cx="1609598" cy="1757933"/>
          </a:xfrm>
          <a:custGeom>
            <a:avLst/>
            <a:gdLst/>
            <a:ahLst/>
            <a:cxnLst/>
            <a:rect l="l" t="t" r="r" b="b"/>
            <a:pathLst>
              <a:path w="1609598" h="1757933">
                <a:moveTo>
                  <a:pt x="1520996" y="139420"/>
                </a:moveTo>
                <a:lnTo>
                  <a:pt x="1501521" y="229870"/>
                </a:lnTo>
                <a:lnTo>
                  <a:pt x="1501723" y="242818"/>
                </a:lnTo>
                <a:lnTo>
                  <a:pt x="1507303" y="254006"/>
                </a:lnTo>
                <a:lnTo>
                  <a:pt x="1517230" y="261797"/>
                </a:lnTo>
                <a:lnTo>
                  <a:pt x="1523492" y="263906"/>
                </a:lnTo>
                <a:lnTo>
                  <a:pt x="1536386" y="263697"/>
                </a:lnTo>
                <a:lnTo>
                  <a:pt x="1547553" y="258088"/>
                </a:lnTo>
                <a:lnTo>
                  <a:pt x="1555329" y="248119"/>
                </a:lnTo>
                <a:lnTo>
                  <a:pt x="1557401" y="241935"/>
                </a:lnTo>
                <a:lnTo>
                  <a:pt x="1609598" y="0"/>
                </a:lnTo>
                <a:lnTo>
                  <a:pt x="1592453" y="61214"/>
                </a:lnTo>
                <a:lnTo>
                  <a:pt x="1579753" y="69215"/>
                </a:lnTo>
                <a:lnTo>
                  <a:pt x="1532973" y="83794"/>
                </a:lnTo>
                <a:lnTo>
                  <a:pt x="1478846" y="100663"/>
                </a:lnTo>
                <a:lnTo>
                  <a:pt x="0" y="1719326"/>
                </a:lnTo>
                <a:lnTo>
                  <a:pt x="42164" y="1757934"/>
                </a:lnTo>
                <a:lnTo>
                  <a:pt x="1520996" y="139420"/>
                </a:lnTo>
                <a:close/>
              </a:path>
              <a:path w="1609598" h="1757933">
                <a:moveTo>
                  <a:pt x="1550162" y="22606"/>
                </a:moveTo>
                <a:lnTo>
                  <a:pt x="1579753" y="69215"/>
                </a:lnTo>
                <a:lnTo>
                  <a:pt x="1592453" y="61214"/>
                </a:lnTo>
                <a:lnTo>
                  <a:pt x="1609598" y="0"/>
                </a:lnTo>
                <a:lnTo>
                  <a:pt x="1373251" y="73787"/>
                </a:lnTo>
                <a:lnTo>
                  <a:pt x="1362367" y="80113"/>
                </a:lnTo>
                <a:lnTo>
                  <a:pt x="1355434" y="90129"/>
                </a:lnTo>
                <a:lnTo>
                  <a:pt x="1353302" y="102216"/>
                </a:lnTo>
                <a:lnTo>
                  <a:pt x="1354582" y="109474"/>
                </a:lnTo>
                <a:lnTo>
                  <a:pt x="1360894" y="120421"/>
                </a:lnTo>
                <a:lnTo>
                  <a:pt x="1370885" y="127390"/>
                </a:lnTo>
                <a:lnTo>
                  <a:pt x="1382945" y="129551"/>
                </a:lnTo>
                <a:lnTo>
                  <a:pt x="1390269" y="128270"/>
                </a:lnTo>
                <a:lnTo>
                  <a:pt x="1478846" y="100663"/>
                </a:lnTo>
                <a:lnTo>
                  <a:pt x="1543304" y="35814"/>
                </a:lnTo>
                <a:lnTo>
                  <a:pt x="1579753" y="69215"/>
                </a:lnTo>
                <a:lnTo>
                  <a:pt x="1550162" y="22606"/>
                </a:lnTo>
                <a:close/>
              </a:path>
              <a:path w="1609598" h="1757933">
                <a:moveTo>
                  <a:pt x="1543304" y="35814"/>
                </a:moveTo>
                <a:lnTo>
                  <a:pt x="1478846" y="100663"/>
                </a:lnTo>
                <a:lnTo>
                  <a:pt x="1532973" y="83794"/>
                </a:lnTo>
                <a:lnTo>
                  <a:pt x="1579753" y="69215"/>
                </a:lnTo>
                <a:lnTo>
                  <a:pt x="1543304" y="358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982584" y="2887345"/>
            <a:ext cx="844042" cy="823721"/>
          </a:xfrm>
          <a:custGeom>
            <a:avLst/>
            <a:gdLst/>
            <a:ahLst/>
            <a:cxnLst/>
            <a:rect l="l" t="t" r="r" b="b"/>
            <a:pathLst>
              <a:path w="844042" h="823722">
                <a:moveTo>
                  <a:pt x="233288" y="707508"/>
                </a:moveTo>
                <a:lnTo>
                  <a:pt x="226314" y="708405"/>
                </a:lnTo>
                <a:lnTo>
                  <a:pt x="136146" y="730888"/>
                </a:lnTo>
                <a:lnTo>
                  <a:pt x="68199" y="791717"/>
                </a:lnTo>
                <a:lnTo>
                  <a:pt x="81252" y="744575"/>
                </a:lnTo>
                <a:lnTo>
                  <a:pt x="136146" y="730888"/>
                </a:lnTo>
                <a:lnTo>
                  <a:pt x="844042" y="40893"/>
                </a:lnTo>
                <a:lnTo>
                  <a:pt x="804164" y="0"/>
                </a:lnTo>
                <a:lnTo>
                  <a:pt x="96401" y="689864"/>
                </a:lnTo>
                <a:lnTo>
                  <a:pt x="33782" y="756411"/>
                </a:lnTo>
                <a:lnTo>
                  <a:pt x="60579" y="804544"/>
                </a:lnTo>
                <a:lnTo>
                  <a:pt x="0" y="823721"/>
                </a:lnTo>
                <a:lnTo>
                  <a:pt x="240157" y="763777"/>
                </a:lnTo>
                <a:lnTo>
                  <a:pt x="251531" y="757998"/>
                </a:lnTo>
                <a:lnTo>
                  <a:pt x="259091" y="748207"/>
                </a:lnTo>
                <a:lnTo>
                  <a:pt x="261832" y="736012"/>
                </a:lnTo>
                <a:lnTo>
                  <a:pt x="260985" y="729106"/>
                </a:lnTo>
                <a:lnTo>
                  <a:pt x="255220" y="717752"/>
                </a:lnTo>
                <a:lnTo>
                  <a:pt x="245454" y="710215"/>
                </a:lnTo>
                <a:lnTo>
                  <a:pt x="233288" y="707508"/>
                </a:lnTo>
                <a:close/>
              </a:path>
              <a:path w="844042" h="823722">
                <a:moveTo>
                  <a:pt x="121158" y="600455"/>
                </a:moveTo>
                <a:lnTo>
                  <a:pt x="121740" y="587746"/>
                </a:lnTo>
                <a:lnTo>
                  <a:pt x="117013" y="576406"/>
                </a:lnTo>
                <a:lnTo>
                  <a:pt x="107876" y="568044"/>
                </a:lnTo>
                <a:lnTo>
                  <a:pt x="88509" y="564694"/>
                </a:lnTo>
                <a:lnTo>
                  <a:pt x="77169" y="569421"/>
                </a:lnTo>
                <a:lnTo>
                  <a:pt x="68807" y="578558"/>
                </a:lnTo>
                <a:lnTo>
                  <a:pt x="66040" y="585215"/>
                </a:lnTo>
                <a:lnTo>
                  <a:pt x="0" y="823721"/>
                </a:lnTo>
                <a:lnTo>
                  <a:pt x="60579" y="804544"/>
                </a:lnTo>
                <a:lnTo>
                  <a:pt x="20700" y="763650"/>
                </a:lnTo>
                <a:lnTo>
                  <a:pt x="60579" y="804544"/>
                </a:lnTo>
                <a:lnTo>
                  <a:pt x="33782" y="756411"/>
                </a:lnTo>
                <a:lnTo>
                  <a:pt x="96401" y="689864"/>
                </a:lnTo>
                <a:lnTo>
                  <a:pt x="121158" y="600455"/>
                </a:lnTo>
                <a:close/>
              </a:path>
              <a:path w="844042" h="823722">
                <a:moveTo>
                  <a:pt x="68199" y="791717"/>
                </a:moveTo>
                <a:lnTo>
                  <a:pt x="136146" y="730888"/>
                </a:lnTo>
                <a:lnTo>
                  <a:pt x="81252" y="744575"/>
                </a:lnTo>
                <a:lnTo>
                  <a:pt x="68199" y="79171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217281" y="3716689"/>
            <a:ext cx="602869" cy="347980"/>
          </a:xfrm>
          <a:custGeom>
            <a:avLst/>
            <a:gdLst/>
            <a:ahLst/>
            <a:cxnLst/>
            <a:rect l="l" t="t" r="r" b="b"/>
            <a:pathLst>
              <a:path w="602869" h="347980">
                <a:moveTo>
                  <a:pt x="176529" y="43145"/>
                </a:moveTo>
                <a:lnTo>
                  <a:pt x="180432" y="31554"/>
                </a:lnTo>
                <a:lnTo>
                  <a:pt x="179267" y="19814"/>
                </a:lnTo>
                <a:lnTo>
                  <a:pt x="173452" y="9494"/>
                </a:lnTo>
                <a:lnTo>
                  <a:pt x="166750" y="3902"/>
                </a:lnTo>
                <a:lnTo>
                  <a:pt x="155159" y="0"/>
                </a:lnTo>
                <a:lnTo>
                  <a:pt x="143419" y="1165"/>
                </a:lnTo>
                <a:lnTo>
                  <a:pt x="133100" y="6979"/>
                </a:lnTo>
                <a:lnTo>
                  <a:pt x="127508" y="13681"/>
                </a:lnTo>
                <a:lnTo>
                  <a:pt x="0" y="225771"/>
                </a:lnTo>
                <a:lnTo>
                  <a:pt x="63500" y="223612"/>
                </a:lnTo>
                <a:lnTo>
                  <a:pt x="35941" y="173447"/>
                </a:lnTo>
                <a:lnTo>
                  <a:pt x="63500" y="223612"/>
                </a:lnTo>
                <a:lnTo>
                  <a:pt x="50546" y="170018"/>
                </a:lnTo>
                <a:lnTo>
                  <a:pt x="128702" y="122599"/>
                </a:lnTo>
                <a:lnTo>
                  <a:pt x="176529" y="43145"/>
                </a:lnTo>
                <a:close/>
              </a:path>
              <a:path w="602869" h="347980">
                <a:moveTo>
                  <a:pt x="273670" y="190951"/>
                </a:moveTo>
                <a:lnTo>
                  <a:pt x="264911" y="180646"/>
                </a:lnTo>
                <a:lnTo>
                  <a:pt x="252160" y="175488"/>
                </a:lnTo>
                <a:lnTo>
                  <a:pt x="248920" y="175225"/>
                </a:lnTo>
                <a:lnTo>
                  <a:pt x="156174" y="172790"/>
                </a:lnTo>
                <a:lnTo>
                  <a:pt x="74168" y="213198"/>
                </a:lnTo>
                <a:lnTo>
                  <a:pt x="99388" y="171300"/>
                </a:lnTo>
                <a:lnTo>
                  <a:pt x="156174" y="172790"/>
                </a:lnTo>
                <a:lnTo>
                  <a:pt x="602869" y="-72170"/>
                </a:lnTo>
                <a:lnTo>
                  <a:pt x="575310" y="-122208"/>
                </a:lnTo>
                <a:lnTo>
                  <a:pt x="128702" y="122599"/>
                </a:lnTo>
                <a:lnTo>
                  <a:pt x="50546" y="170018"/>
                </a:lnTo>
                <a:lnTo>
                  <a:pt x="63500" y="223612"/>
                </a:lnTo>
                <a:lnTo>
                  <a:pt x="0" y="225771"/>
                </a:lnTo>
                <a:lnTo>
                  <a:pt x="247396" y="232375"/>
                </a:lnTo>
                <a:lnTo>
                  <a:pt x="261007" y="229313"/>
                </a:lnTo>
                <a:lnTo>
                  <a:pt x="271312" y="220554"/>
                </a:lnTo>
                <a:lnTo>
                  <a:pt x="276470" y="207802"/>
                </a:lnTo>
                <a:lnTo>
                  <a:pt x="276733" y="204562"/>
                </a:lnTo>
                <a:lnTo>
                  <a:pt x="273670" y="190951"/>
                </a:lnTo>
                <a:close/>
              </a:path>
              <a:path w="602869" h="347980">
                <a:moveTo>
                  <a:pt x="74168" y="213198"/>
                </a:moveTo>
                <a:lnTo>
                  <a:pt x="156174" y="172790"/>
                </a:lnTo>
                <a:lnTo>
                  <a:pt x="99388" y="171300"/>
                </a:lnTo>
                <a:lnTo>
                  <a:pt x="74168" y="2131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276717" y="4421586"/>
            <a:ext cx="533273" cy="255102"/>
          </a:xfrm>
          <a:custGeom>
            <a:avLst/>
            <a:gdLst/>
            <a:ahLst/>
            <a:cxnLst/>
            <a:rect l="l" t="t" r="r" b="b"/>
            <a:pathLst>
              <a:path w="533273" h="255102">
                <a:moveTo>
                  <a:pt x="66928" y="129966"/>
                </a:moveTo>
                <a:lnTo>
                  <a:pt x="156853" y="146624"/>
                </a:lnTo>
                <a:lnTo>
                  <a:pt x="525144" y="198927"/>
                </a:lnTo>
                <a:lnTo>
                  <a:pt x="533273" y="142285"/>
                </a:lnTo>
                <a:lnTo>
                  <a:pt x="164807" y="90056"/>
                </a:lnTo>
                <a:lnTo>
                  <a:pt x="60198" y="75229"/>
                </a:lnTo>
                <a:lnTo>
                  <a:pt x="52069" y="131744"/>
                </a:lnTo>
                <a:lnTo>
                  <a:pt x="194182" y="248965"/>
                </a:lnTo>
                <a:lnTo>
                  <a:pt x="201612" y="253229"/>
                </a:lnTo>
                <a:lnTo>
                  <a:pt x="213335" y="255102"/>
                </a:lnTo>
                <a:lnTo>
                  <a:pt x="224775" y="252058"/>
                </a:lnTo>
                <a:lnTo>
                  <a:pt x="234314" y="244266"/>
                </a:lnTo>
                <a:lnTo>
                  <a:pt x="238568" y="236825"/>
                </a:lnTo>
                <a:lnTo>
                  <a:pt x="240408" y="225070"/>
                </a:lnTo>
                <a:lnTo>
                  <a:pt x="237354" y="213618"/>
                </a:lnTo>
                <a:lnTo>
                  <a:pt x="229615" y="204134"/>
                </a:lnTo>
                <a:lnTo>
                  <a:pt x="156853" y="146624"/>
                </a:lnTo>
                <a:lnTo>
                  <a:pt x="66928" y="129966"/>
                </a:lnTo>
                <a:lnTo>
                  <a:pt x="73913" y="81071"/>
                </a:lnTo>
                <a:lnTo>
                  <a:pt x="112346" y="111447"/>
                </a:lnTo>
                <a:lnTo>
                  <a:pt x="66928" y="129966"/>
                </a:lnTo>
                <a:close/>
              </a:path>
              <a:path w="533273" h="255102">
                <a:moveTo>
                  <a:pt x="194182" y="248965"/>
                </a:moveTo>
                <a:lnTo>
                  <a:pt x="52069" y="131744"/>
                </a:lnTo>
                <a:lnTo>
                  <a:pt x="60198" y="75229"/>
                </a:lnTo>
                <a:lnTo>
                  <a:pt x="164807" y="90056"/>
                </a:lnTo>
                <a:lnTo>
                  <a:pt x="250698" y="55036"/>
                </a:lnTo>
                <a:lnTo>
                  <a:pt x="257772" y="50891"/>
                </a:lnTo>
                <a:lnTo>
                  <a:pt x="265401" y="41562"/>
                </a:lnTo>
                <a:lnTo>
                  <a:pt x="268521" y="30018"/>
                </a:lnTo>
                <a:lnTo>
                  <a:pt x="266446" y="17825"/>
                </a:lnTo>
                <a:lnTo>
                  <a:pt x="262239" y="10687"/>
                </a:lnTo>
                <a:lnTo>
                  <a:pt x="252870" y="3098"/>
                </a:lnTo>
                <a:lnTo>
                  <a:pt x="241298" y="0"/>
                </a:lnTo>
                <a:lnTo>
                  <a:pt x="229107" y="2077"/>
                </a:lnTo>
                <a:lnTo>
                  <a:pt x="0" y="95549"/>
                </a:lnTo>
                <a:lnTo>
                  <a:pt x="194182" y="248965"/>
                </a:lnTo>
                <a:close/>
              </a:path>
              <a:path w="533273" h="255102">
                <a:moveTo>
                  <a:pt x="112346" y="111447"/>
                </a:moveTo>
                <a:lnTo>
                  <a:pt x="73913" y="81071"/>
                </a:lnTo>
                <a:lnTo>
                  <a:pt x="66928" y="129966"/>
                </a:lnTo>
                <a:lnTo>
                  <a:pt x="112346" y="11144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121402" y="2495550"/>
            <a:ext cx="1202436" cy="1153668"/>
          </a:xfrm>
          <a:custGeom>
            <a:avLst/>
            <a:gdLst/>
            <a:ahLst/>
            <a:cxnLst/>
            <a:rect l="l" t="t" r="r" b="b"/>
            <a:pathLst>
              <a:path w="1202436" h="1153668">
                <a:moveTo>
                  <a:pt x="0" y="576834"/>
                </a:moveTo>
                <a:lnTo>
                  <a:pt x="1992" y="529532"/>
                </a:lnTo>
                <a:lnTo>
                  <a:pt x="7867" y="483283"/>
                </a:lnTo>
                <a:lnTo>
                  <a:pt x="17469" y="438233"/>
                </a:lnTo>
                <a:lnTo>
                  <a:pt x="30644" y="394533"/>
                </a:lnTo>
                <a:lnTo>
                  <a:pt x="47238" y="352329"/>
                </a:lnTo>
                <a:lnTo>
                  <a:pt x="67095" y="311772"/>
                </a:lnTo>
                <a:lnTo>
                  <a:pt x="90061" y="273009"/>
                </a:lnTo>
                <a:lnTo>
                  <a:pt x="115982" y="236189"/>
                </a:lnTo>
                <a:lnTo>
                  <a:pt x="144703" y="201461"/>
                </a:lnTo>
                <a:lnTo>
                  <a:pt x="176069" y="168973"/>
                </a:lnTo>
                <a:lnTo>
                  <a:pt x="209926" y="138874"/>
                </a:lnTo>
                <a:lnTo>
                  <a:pt x="246119" y="111312"/>
                </a:lnTo>
                <a:lnTo>
                  <a:pt x="284494" y="86437"/>
                </a:lnTo>
                <a:lnTo>
                  <a:pt x="324896" y="64396"/>
                </a:lnTo>
                <a:lnTo>
                  <a:pt x="367170" y="45338"/>
                </a:lnTo>
                <a:lnTo>
                  <a:pt x="411163" y="29413"/>
                </a:lnTo>
                <a:lnTo>
                  <a:pt x="456718" y="16767"/>
                </a:lnTo>
                <a:lnTo>
                  <a:pt x="503682" y="7551"/>
                </a:lnTo>
                <a:lnTo>
                  <a:pt x="551900" y="1912"/>
                </a:lnTo>
                <a:lnTo>
                  <a:pt x="601218" y="0"/>
                </a:lnTo>
                <a:lnTo>
                  <a:pt x="650535" y="1912"/>
                </a:lnTo>
                <a:lnTo>
                  <a:pt x="698753" y="7551"/>
                </a:lnTo>
                <a:lnTo>
                  <a:pt x="745717" y="16767"/>
                </a:lnTo>
                <a:lnTo>
                  <a:pt x="791272" y="29413"/>
                </a:lnTo>
                <a:lnTo>
                  <a:pt x="835265" y="45338"/>
                </a:lnTo>
                <a:lnTo>
                  <a:pt x="877539" y="64396"/>
                </a:lnTo>
                <a:lnTo>
                  <a:pt x="917941" y="86437"/>
                </a:lnTo>
                <a:lnTo>
                  <a:pt x="956316" y="111312"/>
                </a:lnTo>
                <a:lnTo>
                  <a:pt x="992509" y="138874"/>
                </a:lnTo>
                <a:lnTo>
                  <a:pt x="1026366" y="168973"/>
                </a:lnTo>
                <a:lnTo>
                  <a:pt x="1057732" y="201461"/>
                </a:lnTo>
                <a:lnTo>
                  <a:pt x="1086453" y="236189"/>
                </a:lnTo>
                <a:lnTo>
                  <a:pt x="1112374" y="273009"/>
                </a:lnTo>
                <a:lnTo>
                  <a:pt x="1135340" y="311772"/>
                </a:lnTo>
                <a:lnTo>
                  <a:pt x="1155197" y="352329"/>
                </a:lnTo>
                <a:lnTo>
                  <a:pt x="1171791" y="394533"/>
                </a:lnTo>
                <a:lnTo>
                  <a:pt x="1184966" y="438233"/>
                </a:lnTo>
                <a:lnTo>
                  <a:pt x="1194568" y="483283"/>
                </a:lnTo>
                <a:lnTo>
                  <a:pt x="1200443" y="529532"/>
                </a:lnTo>
                <a:lnTo>
                  <a:pt x="1202436" y="576834"/>
                </a:lnTo>
                <a:lnTo>
                  <a:pt x="1200443" y="624135"/>
                </a:lnTo>
                <a:lnTo>
                  <a:pt x="1194568" y="670384"/>
                </a:lnTo>
                <a:lnTo>
                  <a:pt x="1184966" y="715434"/>
                </a:lnTo>
                <a:lnTo>
                  <a:pt x="1171791" y="759134"/>
                </a:lnTo>
                <a:lnTo>
                  <a:pt x="1155197" y="801338"/>
                </a:lnTo>
                <a:lnTo>
                  <a:pt x="1135340" y="841895"/>
                </a:lnTo>
                <a:lnTo>
                  <a:pt x="1112374" y="880658"/>
                </a:lnTo>
                <a:lnTo>
                  <a:pt x="1086453" y="917478"/>
                </a:lnTo>
                <a:lnTo>
                  <a:pt x="1057732" y="952206"/>
                </a:lnTo>
                <a:lnTo>
                  <a:pt x="1026366" y="984694"/>
                </a:lnTo>
                <a:lnTo>
                  <a:pt x="992509" y="1014793"/>
                </a:lnTo>
                <a:lnTo>
                  <a:pt x="956316" y="1042355"/>
                </a:lnTo>
                <a:lnTo>
                  <a:pt x="917941" y="1067230"/>
                </a:lnTo>
                <a:lnTo>
                  <a:pt x="877539" y="1089271"/>
                </a:lnTo>
                <a:lnTo>
                  <a:pt x="835265" y="1108328"/>
                </a:lnTo>
                <a:lnTo>
                  <a:pt x="791272" y="1124254"/>
                </a:lnTo>
                <a:lnTo>
                  <a:pt x="745717" y="1136900"/>
                </a:lnTo>
                <a:lnTo>
                  <a:pt x="698753" y="1146116"/>
                </a:lnTo>
                <a:lnTo>
                  <a:pt x="650535" y="1151755"/>
                </a:lnTo>
                <a:lnTo>
                  <a:pt x="601218" y="1153668"/>
                </a:lnTo>
                <a:lnTo>
                  <a:pt x="551900" y="1151755"/>
                </a:lnTo>
                <a:lnTo>
                  <a:pt x="503682" y="1146116"/>
                </a:lnTo>
                <a:lnTo>
                  <a:pt x="456718" y="1136900"/>
                </a:lnTo>
                <a:lnTo>
                  <a:pt x="411163" y="1124254"/>
                </a:lnTo>
                <a:lnTo>
                  <a:pt x="367170" y="1108328"/>
                </a:lnTo>
                <a:lnTo>
                  <a:pt x="324896" y="1089271"/>
                </a:lnTo>
                <a:lnTo>
                  <a:pt x="284494" y="1067230"/>
                </a:lnTo>
                <a:lnTo>
                  <a:pt x="246119" y="1042355"/>
                </a:lnTo>
                <a:lnTo>
                  <a:pt x="209926" y="1014793"/>
                </a:lnTo>
                <a:lnTo>
                  <a:pt x="176069" y="984694"/>
                </a:lnTo>
                <a:lnTo>
                  <a:pt x="144703" y="952206"/>
                </a:lnTo>
                <a:lnTo>
                  <a:pt x="115982" y="917478"/>
                </a:lnTo>
                <a:lnTo>
                  <a:pt x="90061" y="880658"/>
                </a:lnTo>
                <a:lnTo>
                  <a:pt x="67095" y="841895"/>
                </a:lnTo>
                <a:lnTo>
                  <a:pt x="47238" y="801338"/>
                </a:lnTo>
                <a:lnTo>
                  <a:pt x="30644" y="759134"/>
                </a:lnTo>
                <a:lnTo>
                  <a:pt x="17469" y="715434"/>
                </a:lnTo>
                <a:lnTo>
                  <a:pt x="7867" y="670384"/>
                </a:lnTo>
                <a:lnTo>
                  <a:pt x="1992" y="624135"/>
                </a:lnTo>
                <a:lnTo>
                  <a:pt x="0" y="576834"/>
                </a:lnTo>
                <a:close/>
              </a:path>
            </a:pathLst>
          </a:custGeom>
          <a:ln w="2857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146798" y="3672078"/>
            <a:ext cx="1203959" cy="1155192"/>
          </a:xfrm>
          <a:custGeom>
            <a:avLst/>
            <a:gdLst/>
            <a:ahLst/>
            <a:cxnLst/>
            <a:rect l="l" t="t" r="r" b="b"/>
            <a:pathLst>
              <a:path w="1203959" h="1155192">
                <a:moveTo>
                  <a:pt x="0" y="577596"/>
                </a:moveTo>
                <a:lnTo>
                  <a:pt x="1995" y="530220"/>
                </a:lnTo>
                <a:lnTo>
                  <a:pt x="7878" y="483900"/>
                </a:lnTo>
                <a:lnTo>
                  <a:pt x="17493" y="438784"/>
                </a:lnTo>
                <a:lnTo>
                  <a:pt x="30687" y="395020"/>
                </a:lnTo>
                <a:lnTo>
                  <a:pt x="47303" y="352758"/>
                </a:lnTo>
                <a:lnTo>
                  <a:pt x="67187" y="312145"/>
                </a:lnTo>
                <a:lnTo>
                  <a:pt x="90185" y="273331"/>
                </a:lnTo>
                <a:lnTo>
                  <a:pt x="116140" y="236463"/>
                </a:lnTo>
                <a:lnTo>
                  <a:pt x="144900" y="201691"/>
                </a:lnTo>
                <a:lnTo>
                  <a:pt x="176307" y="169164"/>
                </a:lnTo>
                <a:lnTo>
                  <a:pt x="210209" y="139028"/>
                </a:lnTo>
                <a:lnTo>
                  <a:pt x="246449" y="111434"/>
                </a:lnTo>
                <a:lnTo>
                  <a:pt x="284873" y="86530"/>
                </a:lnTo>
                <a:lnTo>
                  <a:pt x="325325" y="64465"/>
                </a:lnTo>
                <a:lnTo>
                  <a:pt x="367653" y="45386"/>
                </a:lnTo>
                <a:lnTo>
                  <a:pt x="411699" y="29443"/>
                </a:lnTo>
                <a:lnTo>
                  <a:pt x="457310" y="16784"/>
                </a:lnTo>
                <a:lnTo>
                  <a:pt x="504330" y="7559"/>
                </a:lnTo>
                <a:lnTo>
                  <a:pt x="552605" y="1914"/>
                </a:lnTo>
                <a:lnTo>
                  <a:pt x="601979" y="0"/>
                </a:lnTo>
                <a:lnTo>
                  <a:pt x="651354" y="1914"/>
                </a:lnTo>
                <a:lnTo>
                  <a:pt x="699629" y="7559"/>
                </a:lnTo>
                <a:lnTo>
                  <a:pt x="746649" y="16784"/>
                </a:lnTo>
                <a:lnTo>
                  <a:pt x="792260" y="29443"/>
                </a:lnTo>
                <a:lnTo>
                  <a:pt x="836306" y="45386"/>
                </a:lnTo>
                <a:lnTo>
                  <a:pt x="878634" y="64465"/>
                </a:lnTo>
                <a:lnTo>
                  <a:pt x="919086" y="86530"/>
                </a:lnTo>
                <a:lnTo>
                  <a:pt x="957510" y="111434"/>
                </a:lnTo>
                <a:lnTo>
                  <a:pt x="993750" y="139028"/>
                </a:lnTo>
                <a:lnTo>
                  <a:pt x="1027652" y="169164"/>
                </a:lnTo>
                <a:lnTo>
                  <a:pt x="1059059" y="201691"/>
                </a:lnTo>
                <a:lnTo>
                  <a:pt x="1087819" y="236463"/>
                </a:lnTo>
                <a:lnTo>
                  <a:pt x="1113774" y="273331"/>
                </a:lnTo>
                <a:lnTo>
                  <a:pt x="1136772" y="312145"/>
                </a:lnTo>
                <a:lnTo>
                  <a:pt x="1156656" y="352758"/>
                </a:lnTo>
                <a:lnTo>
                  <a:pt x="1173272" y="395020"/>
                </a:lnTo>
                <a:lnTo>
                  <a:pt x="1186466" y="438784"/>
                </a:lnTo>
                <a:lnTo>
                  <a:pt x="1196081" y="483900"/>
                </a:lnTo>
                <a:lnTo>
                  <a:pt x="1201964" y="530220"/>
                </a:lnTo>
                <a:lnTo>
                  <a:pt x="1203959" y="577596"/>
                </a:lnTo>
                <a:lnTo>
                  <a:pt x="1201964" y="624971"/>
                </a:lnTo>
                <a:lnTo>
                  <a:pt x="1196081" y="671291"/>
                </a:lnTo>
                <a:lnTo>
                  <a:pt x="1186466" y="716407"/>
                </a:lnTo>
                <a:lnTo>
                  <a:pt x="1173272" y="760171"/>
                </a:lnTo>
                <a:lnTo>
                  <a:pt x="1156656" y="802433"/>
                </a:lnTo>
                <a:lnTo>
                  <a:pt x="1136772" y="843046"/>
                </a:lnTo>
                <a:lnTo>
                  <a:pt x="1113774" y="881860"/>
                </a:lnTo>
                <a:lnTo>
                  <a:pt x="1087819" y="918728"/>
                </a:lnTo>
                <a:lnTo>
                  <a:pt x="1059059" y="953500"/>
                </a:lnTo>
                <a:lnTo>
                  <a:pt x="1027652" y="986028"/>
                </a:lnTo>
                <a:lnTo>
                  <a:pt x="993750" y="1016163"/>
                </a:lnTo>
                <a:lnTo>
                  <a:pt x="957510" y="1043757"/>
                </a:lnTo>
                <a:lnTo>
                  <a:pt x="919086" y="1068661"/>
                </a:lnTo>
                <a:lnTo>
                  <a:pt x="878634" y="1090726"/>
                </a:lnTo>
                <a:lnTo>
                  <a:pt x="836306" y="1109805"/>
                </a:lnTo>
                <a:lnTo>
                  <a:pt x="792260" y="1125748"/>
                </a:lnTo>
                <a:lnTo>
                  <a:pt x="746649" y="1138407"/>
                </a:lnTo>
                <a:lnTo>
                  <a:pt x="699629" y="1147632"/>
                </a:lnTo>
                <a:lnTo>
                  <a:pt x="651354" y="1153277"/>
                </a:lnTo>
                <a:lnTo>
                  <a:pt x="601979" y="1155192"/>
                </a:lnTo>
                <a:lnTo>
                  <a:pt x="552605" y="1153277"/>
                </a:lnTo>
                <a:lnTo>
                  <a:pt x="504330" y="1147632"/>
                </a:lnTo>
                <a:lnTo>
                  <a:pt x="457310" y="1138407"/>
                </a:lnTo>
                <a:lnTo>
                  <a:pt x="411699" y="1125748"/>
                </a:lnTo>
                <a:lnTo>
                  <a:pt x="367653" y="1109805"/>
                </a:lnTo>
                <a:lnTo>
                  <a:pt x="325325" y="1090726"/>
                </a:lnTo>
                <a:lnTo>
                  <a:pt x="284873" y="1068661"/>
                </a:lnTo>
                <a:lnTo>
                  <a:pt x="246449" y="1043757"/>
                </a:lnTo>
                <a:lnTo>
                  <a:pt x="210209" y="1016163"/>
                </a:lnTo>
                <a:lnTo>
                  <a:pt x="176307" y="986028"/>
                </a:lnTo>
                <a:lnTo>
                  <a:pt x="144900" y="953500"/>
                </a:lnTo>
                <a:lnTo>
                  <a:pt x="116140" y="918728"/>
                </a:lnTo>
                <a:lnTo>
                  <a:pt x="90185" y="881860"/>
                </a:lnTo>
                <a:lnTo>
                  <a:pt x="67187" y="843046"/>
                </a:lnTo>
                <a:lnTo>
                  <a:pt x="47303" y="802433"/>
                </a:lnTo>
                <a:lnTo>
                  <a:pt x="30687" y="760171"/>
                </a:lnTo>
                <a:lnTo>
                  <a:pt x="17493" y="716407"/>
                </a:lnTo>
                <a:lnTo>
                  <a:pt x="7878" y="671291"/>
                </a:lnTo>
                <a:lnTo>
                  <a:pt x="1995" y="624971"/>
                </a:lnTo>
                <a:lnTo>
                  <a:pt x="0" y="577596"/>
                </a:lnTo>
                <a:close/>
              </a:path>
            </a:pathLst>
          </a:custGeom>
          <a:ln w="2857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38962" y="5881878"/>
            <a:ext cx="10515600" cy="355"/>
          </a:xfrm>
          <a:custGeom>
            <a:avLst/>
            <a:gdLst/>
            <a:ahLst/>
            <a:cxnLst/>
            <a:rect l="l" t="t" r="r" b="b"/>
            <a:pathLst>
              <a:path w="10515600" h="355">
                <a:moveTo>
                  <a:pt x="0" y="0"/>
                </a:moveTo>
                <a:lnTo>
                  <a:pt x="10515600" y="355"/>
                </a:lnTo>
              </a:path>
            </a:pathLst>
          </a:custGeom>
          <a:ln w="127076">
            <a:solidFill>
              <a:srgbClr val="75C5B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38200" y="333755"/>
            <a:ext cx="1591056" cy="10622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09372" y="1687068"/>
            <a:ext cx="580644" cy="64465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03276" y="2499359"/>
            <a:ext cx="541020" cy="5410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56972" y="3214116"/>
            <a:ext cx="617220" cy="4983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23088" y="3849624"/>
            <a:ext cx="501396" cy="50139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48411" y="4506468"/>
            <a:ext cx="669035" cy="44043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80416" y="5166360"/>
            <a:ext cx="669035" cy="44043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010900" y="2424683"/>
            <a:ext cx="789431" cy="78943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1068812" y="3479291"/>
            <a:ext cx="914400" cy="50749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1068812" y="4390644"/>
            <a:ext cx="728472" cy="72847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2708910" y="567948"/>
            <a:ext cx="2782228" cy="5331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0"/>
              </a:lnSpc>
              <a:spcBef>
                <a:spcPts val="209"/>
              </a:spcBef>
            </a:pPr>
            <a:r>
              <a:rPr sz="4000" spc="0" dirty="0" smtClean="0">
                <a:latin typeface="Arial"/>
                <a:cs typeface="Arial"/>
              </a:rPr>
              <a:t>Konsorsium</a:t>
            </a:r>
            <a:endParaRPr sz="4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33136" y="567948"/>
            <a:ext cx="948574" cy="5331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0"/>
              </a:lnSpc>
              <a:spcBef>
                <a:spcPts val="209"/>
              </a:spcBef>
            </a:pPr>
            <a:r>
              <a:rPr sz="4000" spc="0" dirty="0" smtClean="0">
                <a:latin typeface="Arial"/>
                <a:cs typeface="Arial"/>
              </a:rPr>
              <a:t>dan</a:t>
            </a:r>
            <a:endParaRPr sz="4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521308" y="567948"/>
            <a:ext cx="1569102" cy="5331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0"/>
              </a:lnSpc>
              <a:spcBef>
                <a:spcPts val="209"/>
              </a:spcBef>
            </a:pPr>
            <a:r>
              <a:rPr sz="4000" spc="0" dirty="0" smtClean="0">
                <a:latin typeface="Arial"/>
                <a:cs typeface="Arial"/>
              </a:rPr>
              <a:t>Lokasi</a:t>
            </a:r>
            <a:endParaRPr sz="4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08380" y="1808669"/>
            <a:ext cx="3860300" cy="4739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85"/>
              </a:lnSpc>
              <a:spcBef>
                <a:spcPts val="94"/>
              </a:spcBef>
            </a:pPr>
            <a:r>
              <a:rPr sz="2700" spc="0" baseline="-1610" dirty="0" smtClean="0">
                <a:latin typeface="Arial"/>
                <a:cs typeface="Arial"/>
              </a:rPr>
              <a:t>U</a:t>
            </a:r>
            <a:r>
              <a:rPr sz="2700" spc="-9" baseline="-1610" dirty="0" smtClean="0">
                <a:latin typeface="Arial"/>
                <a:cs typeface="Arial"/>
              </a:rPr>
              <a:t>n</a:t>
            </a:r>
            <a:r>
              <a:rPr sz="2700" spc="0" baseline="-1610" dirty="0" smtClean="0">
                <a:latin typeface="Arial"/>
                <a:cs typeface="Arial"/>
              </a:rPr>
              <a:t>iv</a:t>
            </a:r>
            <a:r>
              <a:rPr sz="2700" spc="-9" baseline="-1610" dirty="0" smtClean="0">
                <a:latin typeface="Arial"/>
                <a:cs typeface="Arial"/>
              </a:rPr>
              <a:t>e</a:t>
            </a:r>
            <a:r>
              <a:rPr sz="2700" spc="0" baseline="-1610" dirty="0" smtClean="0">
                <a:latin typeface="Arial"/>
                <a:cs typeface="Arial"/>
              </a:rPr>
              <a:t>rs</a:t>
            </a:r>
            <a:r>
              <a:rPr sz="2700" spc="-4" baseline="-1610" dirty="0" smtClean="0">
                <a:latin typeface="Arial"/>
                <a:cs typeface="Arial"/>
              </a:rPr>
              <a:t>i</a:t>
            </a:r>
            <a:r>
              <a:rPr sz="2700" spc="0" baseline="-1610" dirty="0" smtClean="0">
                <a:latin typeface="Arial"/>
                <a:cs typeface="Arial"/>
              </a:rPr>
              <a:t>ty</a:t>
            </a:r>
            <a:r>
              <a:rPr sz="2700" spc="19" baseline="-1610" dirty="0" smtClean="0">
                <a:latin typeface="Arial"/>
                <a:cs typeface="Arial"/>
              </a:rPr>
              <a:t> </a:t>
            </a:r>
            <a:r>
              <a:rPr sz="2700" spc="0" baseline="-1610" dirty="0" smtClean="0">
                <a:latin typeface="Arial"/>
                <a:cs typeface="Arial"/>
              </a:rPr>
              <a:t>Me</a:t>
            </a:r>
            <a:r>
              <a:rPr sz="2700" spc="-9" baseline="-1610" dirty="0" smtClean="0">
                <a:latin typeface="Arial"/>
                <a:cs typeface="Arial"/>
              </a:rPr>
              <a:t>d</a:t>
            </a:r>
            <a:r>
              <a:rPr sz="2700" spc="0" baseline="-1610" dirty="0" smtClean="0">
                <a:latin typeface="Arial"/>
                <a:cs typeface="Arial"/>
              </a:rPr>
              <a:t>ic</a:t>
            </a:r>
            <a:r>
              <a:rPr sz="2700" spc="-9" baseline="-1610" dirty="0" smtClean="0">
                <a:latin typeface="Arial"/>
                <a:cs typeface="Arial"/>
              </a:rPr>
              <a:t>a</a:t>
            </a:r>
            <a:r>
              <a:rPr sz="2700" spc="0" baseline="-1610" dirty="0" smtClean="0">
                <a:latin typeface="Arial"/>
                <a:cs typeface="Arial"/>
              </a:rPr>
              <a:t>l</a:t>
            </a:r>
            <a:r>
              <a:rPr sz="2700" spc="9" baseline="-1610" dirty="0" smtClean="0">
                <a:latin typeface="Arial"/>
                <a:cs typeface="Arial"/>
              </a:rPr>
              <a:t> </a:t>
            </a:r>
            <a:r>
              <a:rPr sz="2700" spc="0" baseline="-1610" dirty="0" smtClean="0">
                <a:latin typeface="Arial"/>
                <a:cs typeface="Arial"/>
              </a:rPr>
              <a:t>C</a:t>
            </a:r>
            <a:r>
              <a:rPr sz="2700" spc="-9" baseline="-1610" dirty="0" smtClean="0">
                <a:latin typeface="Arial"/>
                <a:cs typeface="Arial"/>
              </a:rPr>
              <a:t>e</a:t>
            </a:r>
            <a:r>
              <a:rPr sz="2700" spc="-4" baseline="-1610" dirty="0" smtClean="0">
                <a:latin typeface="Arial"/>
                <a:cs typeface="Arial"/>
              </a:rPr>
              <a:t>n</a:t>
            </a:r>
            <a:r>
              <a:rPr sz="2700" spc="0" baseline="-1610" dirty="0" smtClean="0">
                <a:latin typeface="Arial"/>
                <a:cs typeface="Arial"/>
              </a:rPr>
              <a:t>ter</a:t>
            </a:r>
            <a:r>
              <a:rPr sz="2700" spc="9" baseline="-1610" dirty="0" smtClean="0">
                <a:latin typeface="Arial"/>
                <a:cs typeface="Arial"/>
              </a:rPr>
              <a:t> </a:t>
            </a:r>
            <a:r>
              <a:rPr sz="2700" spc="0" baseline="-1610" dirty="0" smtClean="0">
                <a:latin typeface="Arial"/>
                <a:cs typeface="Arial"/>
              </a:rPr>
              <a:t>Gro</a:t>
            </a:r>
            <a:r>
              <a:rPr sz="2700" spc="-9" baseline="-1610" dirty="0" smtClean="0">
                <a:latin typeface="Arial"/>
                <a:cs typeface="Arial"/>
              </a:rPr>
              <a:t>n</a:t>
            </a:r>
            <a:r>
              <a:rPr sz="2700" spc="0" baseline="-1610" dirty="0" smtClean="0">
                <a:latin typeface="Arial"/>
                <a:cs typeface="Arial"/>
              </a:rPr>
              <a:t>i</a:t>
            </a:r>
            <a:r>
              <a:rPr sz="2700" spc="-9" baseline="-1610" dirty="0" smtClean="0">
                <a:latin typeface="Arial"/>
                <a:cs typeface="Arial"/>
              </a:rPr>
              <a:t>n</a:t>
            </a:r>
            <a:r>
              <a:rPr sz="2700" spc="-4" baseline="-1610" dirty="0" smtClean="0">
                <a:latin typeface="Arial"/>
                <a:cs typeface="Arial"/>
              </a:rPr>
              <a:t>gen</a:t>
            </a:r>
            <a:r>
              <a:rPr sz="2700" spc="0" baseline="-1610" dirty="0" smtClean="0">
                <a:latin typeface="Arial"/>
                <a:cs typeface="Arial"/>
              </a:rPr>
              <a:t>,</a:t>
            </a:r>
            <a:endParaRPr sz="1800">
              <a:latin typeface="Arial"/>
              <a:cs typeface="Arial"/>
            </a:endParaRPr>
          </a:p>
          <a:p>
            <a:pPr marL="12700" marR="39430">
              <a:lnSpc>
                <a:spcPts val="1785"/>
              </a:lnSpc>
            </a:pP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-4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th</a:t>
            </a:r>
            <a:r>
              <a:rPr sz="1800" spc="-4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rl</a:t>
            </a:r>
            <a:r>
              <a:rPr sz="1800" spc="-4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-9" dirty="0" smtClean="0">
                <a:latin typeface="Arial"/>
                <a:cs typeface="Arial"/>
              </a:rPr>
              <a:t>d</a:t>
            </a:r>
            <a:r>
              <a:rPr sz="1800" spc="0" dirty="0" smtClean="0">
                <a:latin typeface="Arial"/>
                <a:cs typeface="Arial"/>
              </a:rPr>
              <a:t>s</a:t>
            </a:r>
            <a:r>
              <a:rPr sz="1800" spc="2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(C</a:t>
            </a:r>
            <a:r>
              <a:rPr sz="1800" spc="-4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or</a:t>
            </a:r>
            <a:r>
              <a:rPr sz="1800" spc="-9" dirty="0" smtClean="0">
                <a:latin typeface="Arial"/>
                <a:cs typeface="Arial"/>
              </a:rPr>
              <a:t>d</a:t>
            </a:r>
            <a:r>
              <a:rPr sz="1800" spc="0" dirty="0" smtClean="0">
                <a:latin typeface="Arial"/>
                <a:cs typeface="Arial"/>
              </a:rPr>
              <a:t>i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at</a:t>
            </a:r>
            <a:r>
              <a:rPr sz="1800" spc="-4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r)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651873" y="2510210"/>
            <a:ext cx="1349908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14" dirty="0" smtClean="0">
                <a:latin typeface="Arial"/>
                <a:cs typeface="Arial"/>
              </a:rPr>
              <a:t>T</a:t>
            </a:r>
            <a:r>
              <a:rPr sz="1800" spc="0" dirty="0" smtClean="0">
                <a:latin typeface="Arial"/>
                <a:cs typeface="Arial"/>
              </a:rPr>
              <a:t>h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i</a:t>
            </a:r>
            <a:r>
              <a:rPr sz="1800" spc="-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-9" dirty="0" smtClean="0">
                <a:latin typeface="Arial"/>
                <a:cs typeface="Arial"/>
              </a:rPr>
              <a:t>g</a:t>
            </a:r>
            <a:r>
              <a:rPr sz="1800" spc="0" dirty="0" smtClean="0">
                <a:latin typeface="Arial"/>
                <a:cs typeface="Arial"/>
              </a:rPr>
              <a:t>u</a:t>
            </a:r>
            <a:r>
              <a:rPr sz="1800" spc="-29" dirty="0" smtClean="0">
                <a:latin typeface="Arial"/>
                <a:cs typeface="Arial"/>
              </a:rPr>
              <a:t>y</a:t>
            </a:r>
            <a:r>
              <a:rPr sz="1800" spc="0" dirty="0" smtClean="0">
                <a:latin typeface="Arial"/>
                <a:cs typeface="Arial"/>
              </a:rPr>
              <a:t>en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08380" y="2662356"/>
            <a:ext cx="3803243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U</a:t>
            </a:r>
            <a:r>
              <a:rPr sz="1800" spc="-4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iv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rsity</a:t>
            </a:r>
            <a:r>
              <a:rPr sz="1800" spc="1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of </a:t>
            </a:r>
            <a:r>
              <a:rPr sz="1800" spc="4" dirty="0" smtClean="0">
                <a:latin typeface="Arial"/>
                <a:cs typeface="Arial"/>
              </a:rPr>
              <a:t>G</a:t>
            </a:r>
            <a:r>
              <a:rPr sz="1800" spc="0" dirty="0" smtClean="0">
                <a:latin typeface="Arial"/>
                <a:cs typeface="Arial"/>
              </a:rPr>
              <a:t>ro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i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g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n,</a:t>
            </a:r>
            <a:r>
              <a:rPr sz="1800" spc="1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-4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th</a:t>
            </a:r>
            <a:r>
              <a:rPr sz="1800" spc="-4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rl</a:t>
            </a:r>
            <a:r>
              <a:rPr sz="1800" spc="-4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-9" dirty="0" smtClean="0">
                <a:latin typeface="Arial"/>
                <a:cs typeface="Arial"/>
              </a:rPr>
              <a:t>d</a:t>
            </a:r>
            <a:r>
              <a:rPr sz="1800" spc="0" dirty="0" smtClean="0">
                <a:latin typeface="Arial"/>
                <a:cs typeface="Arial"/>
              </a:rPr>
              <a:t>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973693" y="2729666"/>
            <a:ext cx="642848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U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ive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555708" y="2729666"/>
            <a:ext cx="1444777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rsit</a:t>
            </a:r>
            <a:r>
              <a:rPr sz="1800" spc="-25" dirty="0" smtClean="0">
                <a:latin typeface="Arial"/>
                <a:cs typeface="Arial"/>
              </a:rPr>
              <a:t>y</a:t>
            </a:r>
            <a:r>
              <a:rPr sz="1800" spc="0" dirty="0" smtClean="0">
                <a:latin typeface="Arial"/>
                <a:cs typeface="Arial"/>
              </a:rPr>
              <a:t>,</a:t>
            </a:r>
            <a:r>
              <a:rPr sz="1800" spc="4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Vi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tn</a:t>
            </a:r>
            <a:r>
              <a:rPr sz="1800" spc="-4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m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08380" y="3322502"/>
            <a:ext cx="3209797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U</a:t>
            </a:r>
            <a:r>
              <a:rPr sz="1800" spc="-4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iv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rsity</a:t>
            </a:r>
            <a:r>
              <a:rPr sz="1800" spc="1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of Pass</a:t>
            </a:r>
            <a:r>
              <a:rPr sz="1800" spc="-4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u, </a:t>
            </a:r>
            <a:r>
              <a:rPr sz="1800" spc="4" dirty="0" smtClean="0">
                <a:latin typeface="Arial"/>
                <a:cs typeface="Arial"/>
              </a:rPr>
              <a:t>G</a:t>
            </a:r>
            <a:r>
              <a:rPr sz="1800" spc="0" dirty="0" smtClean="0">
                <a:latin typeface="Arial"/>
                <a:cs typeface="Arial"/>
              </a:rPr>
              <a:t>erm</a:t>
            </a:r>
            <a:r>
              <a:rPr sz="1800" spc="-4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ny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923147" y="3418514"/>
            <a:ext cx="2043375" cy="6929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53329" marR="12700" indent="-480059" algn="r">
              <a:lnSpc>
                <a:spcPts val="1730"/>
              </a:lnSpc>
              <a:spcBef>
                <a:spcPts val="261"/>
              </a:spcBef>
            </a:pPr>
            <a:r>
              <a:rPr sz="1800" spc="0" dirty="0" smtClean="0">
                <a:latin typeface="Arial"/>
                <a:cs typeface="Arial"/>
              </a:rPr>
              <a:t>H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a</a:t>
            </a:r>
            <a:r>
              <a:rPr sz="1800" spc="-9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th</a:t>
            </a:r>
            <a:r>
              <a:rPr sz="1800" spc="1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Strate</a:t>
            </a:r>
            <a:r>
              <a:rPr sz="1800" spc="-4" dirty="0" smtClean="0">
                <a:latin typeface="Arial"/>
                <a:cs typeface="Arial"/>
              </a:rPr>
              <a:t>g</a:t>
            </a:r>
            <a:r>
              <a:rPr sz="1800" spc="0" dirty="0" smtClean="0">
                <a:latin typeface="Arial"/>
                <a:cs typeface="Arial"/>
              </a:rPr>
              <a:t>y a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d P</a:t>
            </a:r>
            <a:r>
              <a:rPr sz="1800" spc="-4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l</a:t>
            </a:r>
            <a:r>
              <a:rPr sz="1800" spc="-4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cy</a:t>
            </a:r>
            <a:r>
              <a:rPr sz="1800" spc="1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Institute, V</a:t>
            </a:r>
            <a:r>
              <a:rPr sz="1800" spc="-4" dirty="0" smtClean="0">
                <a:latin typeface="Arial"/>
                <a:cs typeface="Arial"/>
              </a:rPr>
              <a:t>ie</a:t>
            </a:r>
            <a:r>
              <a:rPr sz="1800" spc="0" dirty="0" smtClean="0">
                <a:latin typeface="Arial"/>
                <a:cs typeface="Arial"/>
              </a:rPr>
              <a:t>tn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m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20572" y="3959534"/>
            <a:ext cx="3600704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14" dirty="0" smtClean="0">
                <a:latin typeface="Arial"/>
                <a:cs typeface="Arial"/>
              </a:rPr>
              <a:t>T</a:t>
            </a:r>
            <a:r>
              <a:rPr sz="1800" spc="0" dirty="0" smtClean="0">
                <a:latin typeface="Arial"/>
                <a:cs typeface="Arial"/>
              </a:rPr>
              <a:t>rn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va</a:t>
            </a:r>
            <a:r>
              <a:rPr sz="1800" spc="-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U</a:t>
            </a:r>
            <a:r>
              <a:rPr sz="1800" spc="-4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iv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rsit</a:t>
            </a:r>
            <a:r>
              <a:rPr sz="1800" spc="-25" dirty="0" smtClean="0">
                <a:latin typeface="Arial"/>
                <a:cs typeface="Arial"/>
              </a:rPr>
              <a:t>y</a:t>
            </a:r>
            <a:r>
              <a:rPr sz="1800" spc="0" dirty="0" smtClean="0">
                <a:latin typeface="Arial"/>
                <a:cs typeface="Arial"/>
              </a:rPr>
              <a:t>,</a:t>
            </a:r>
            <a:r>
              <a:rPr sz="1800" spc="4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Sl</a:t>
            </a:r>
            <a:r>
              <a:rPr sz="1800" spc="-4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vak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R</a:t>
            </a:r>
            <a:r>
              <a:rPr sz="1800" spc="-4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p</a:t>
            </a:r>
            <a:r>
              <a:rPr sz="1800" spc="-9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b</a:t>
            </a:r>
            <a:r>
              <a:rPr sz="1800" spc="-9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ic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924925" y="4457882"/>
            <a:ext cx="2080624" cy="4734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85"/>
              </a:lnSpc>
              <a:spcBef>
                <a:spcPts val="94"/>
              </a:spcBef>
            </a:pPr>
            <a:r>
              <a:rPr sz="2700" spc="0" baseline="-1610" dirty="0" smtClean="0">
                <a:latin typeface="Arial"/>
                <a:cs typeface="Arial"/>
              </a:rPr>
              <a:t>U</a:t>
            </a:r>
            <a:r>
              <a:rPr sz="2700" spc="-9" baseline="-1610" dirty="0" smtClean="0">
                <a:latin typeface="Arial"/>
                <a:cs typeface="Arial"/>
              </a:rPr>
              <a:t>n</a:t>
            </a:r>
            <a:r>
              <a:rPr sz="2700" spc="0" baseline="-1610" dirty="0" smtClean="0">
                <a:latin typeface="Arial"/>
                <a:cs typeface="Arial"/>
              </a:rPr>
              <a:t>iv</a:t>
            </a:r>
            <a:r>
              <a:rPr sz="2700" spc="-9" baseline="-1610" dirty="0" smtClean="0">
                <a:latin typeface="Arial"/>
                <a:cs typeface="Arial"/>
              </a:rPr>
              <a:t>e</a:t>
            </a:r>
            <a:r>
              <a:rPr sz="2700" spc="0" baseline="-1610" dirty="0" smtClean="0">
                <a:latin typeface="Arial"/>
                <a:cs typeface="Arial"/>
              </a:rPr>
              <a:t>rsitas</a:t>
            </a:r>
            <a:r>
              <a:rPr sz="2700" spc="9" baseline="-1610" dirty="0" smtClean="0">
                <a:latin typeface="Arial"/>
                <a:cs typeface="Arial"/>
              </a:rPr>
              <a:t> </a:t>
            </a:r>
            <a:r>
              <a:rPr sz="2700" spc="0" baseline="-1610" dirty="0" smtClean="0">
                <a:latin typeface="Arial"/>
                <a:cs typeface="Arial"/>
              </a:rPr>
              <a:t>S</a:t>
            </a:r>
            <a:r>
              <a:rPr sz="2700" spc="-4" baseline="-1610" dirty="0" smtClean="0">
                <a:latin typeface="Arial"/>
                <a:cs typeface="Arial"/>
              </a:rPr>
              <a:t>e</a:t>
            </a:r>
            <a:r>
              <a:rPr sz="2700" spc="0" baseline="-1610" dirty="0" smtClean="0">
                <a:latin typeface="Arial"/>
                <a:cs typeface="Arial"/>
              </a:rPr>
              <a:t>b</a:t>
            </a:r>
            <a:r>
              <a:rPr sz="2700" spc="-9" baseline="-1610" dirty="0" smtClean="0">
                <a:latin typeface="Arial"/>
                <a:cs typeface="Arial"/>
              </a:rPr>
              <a:t>e</a:t>
            </a:r>
            <a:r>
              <a:rPr sz="2700" spc="0" baseline="-1610" dirty="0" smtClean="0">
                <a:latin typeface="Arial"/>
                <a:cs typeface="Arial"/>
              </a:rPr>
              <a:t>l</a:t>
            </a:r>
            <a:r>
              <a:rPr sz="2700" spc="-9" baseline="-1610" dirty="0" smtClean="0">
                <a:latin typeface="Arial"/>
                <a:cs typeface="Arial"/>
              </a:rPr>
              <a:t>a</a:t>
            </a:r>
            <a:r>
              <a:rPr sz="2700" spc="0" baseline="-1610" dirty="0" smtClean="0">
                <a:latin typeface="Arial"/>
                <a:cs typeface="Arial"/>
              </a:rPr>
              <a:t>s</a:t>
            </a:r>
            <a:endParaRPr sz="1800">
              <a:latin typeface="Arial"/>
              <a:cs typeface="Arial"/>
            </a:endParaRPr>
          </a:p>
          <a:p>
            <a:pPr marL="329692" marR="4530">
              <a:lnSpc>
                <a:spcPts val="1785"/>
              </a:lnSpc>
            </a:pPr>
            <a:r>
              <a:rPr sz="1800" spc="0" dirty="0" smtClean="0">
                <a:latin typeface="Arial"/>
                <a:cs typeface="Arial"/>
              </a:rPr>
              <a:t>Mar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t,</a:t>
            </a:r>
            <a:r>
              <a:rPr sz="1800" spc="4" dirty="0" smtClean="0">
                <a:latin typeface="Arial"/>
                <a:cs typeface="Arial"/>
              </a:rPr>
              <a:t> I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-9" dirty="0" smtClean="0">
                <a:latin typeface="Arial"/>
                <a:cs typeface="Arial"/>
              </a:rPr>
              <a:t>d</a:t>
            </a:r>
            <a:r>
              <a:rPr sz="1800" spc="0" dirty="0" smtClean="0">
                <a:latin typeface="Arial"/>
                <a:cs typeface="Arial"/>
              </a:rPr>
              <a:t>o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es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35812" y="4609393"/>
            <a:ext cx="1317904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H</a:t>
            </a:r>
            <a:r>
              <a:rPr sz="1800" spc="-4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l</a:t>
            </a:r>
            <a:r>
              <a:rPr sz="1800" spc="-9" dirty="0" smtClean="0">
                <a:latin typeface="Arial"/>
                <a:cs typeface="Arial"/>
              </a:rPr>
              <a:t>p</a:t>
            </a:r>
            <a:r>
              <a:rPr sz="1800" spc="0" dirty="0" smtClean="0">
                <a:latin typeface="Arial"/>
                <a:cs typeface="Arial"/>
              </a:rPr>
              <a:t>Age</a:t>
            </a:r>
            <a:r>
              <a:rPr sz="1800" spc="1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UK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49832" y="5246679"/>
            <a:ext cx="2700934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H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l</a:t>
            </a:r>
            <a:r>
              <a:rPr sz="1800" spc="-9" dirty="0" smtClean="0">
                <a:latin typeface="Arial"/>
                <a:cs typeface="Arial"/>
              </a:rPr>
              <a:t>p</a:t>
            </a:r>
            <a:r>
              <a:rPr sz="1800" spc="0" dirty="0" smtClean="0">
                <a:latin typeface="Arial"/>
                <a:cs typeface="Arial"/>
              </a:rPr>
              <a:t>A</a:t>
            </a:r>
            <a:r>
              <a:rPr sz="1800" spc="-4" dirty="0" smtClean="0">
                <a:latin typeface="Arial"/>
                <a:cs typeface="Arial"/>
              </a:rPr>
              <a:t>g</a:t>
            </a:r>
            <a:r>
              <a:rPr sz="1800" spc="0" dirty="0" smtClean="0">
                <a:latin typeface="Arial"/>
                <a:cs typeface="Arial"/>
              </a:rPr>
              <a:t>e</a:t>
            </a:r>
            <a:r>
              <a:rPr sz="1800" spc="2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Inter</a:t>
            </a:r>
            <a:r>
              <a:rPr sz="1800" spc="-4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ati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l,</a:t>
            </a:r>
            <a:r>
              <a:rPr sz="1800" spc="1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UK</a:t>
            </a:r>
            <a:endParaRPr sz="18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679575" y="6179312"/>
            <a:ext cx="8845091" cy="3606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320"/>
              </a:lnSpc>
              <a:spcBef>
                <a:spcPts val="66"/>
              </a:spcBef>
            </a:pP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Scali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ng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-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Up</a:t>
            </a:r>
            <a:r>
              <a:rPr sz="1800" i="1" spc="-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CD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er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v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en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800" i="1" spc="-1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in S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ou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th-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East</a:t>
            </a:r>
            <a:r>
              <a:rPr sz="1800" i="1" spc="-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Asia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(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U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-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SEA)</a:t>
            </a:r>
            <a:r>
              <a:rPr sz="1800" i="1" spc="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p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je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c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t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ha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recei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v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ed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f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und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g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f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m 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h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Eu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rop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ean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U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’s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Ho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z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n 2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0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20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19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ea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c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h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an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d</a:t>
            </a:r>
            <a:endParaRPr sz="1200">
              <a:latin typeface="Calibri"/>
              <a:cs typeface="Calibri"/>
            </a:endParaRPr>
          </a:p>
          <a:p>
            <a:pPr marL="2567431" marR="2582095" algn="ctr">
              <a:lnSpc>
                <a:spcPts val="1440"/>
              </a:lnSpc>
              <a:spcBef>
                <a:spcPts val="6"/>
              </a:spcBef>
            </a:pP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nno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v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p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og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mme</a:t>
            </a:r>
            <a:r>
              <a:rPr sz="1800" i="1" spc="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und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er</a:t>
            </a:r>
            <a:r>
              <a:rPr sz="1800" i="1" spc="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g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t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ag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reement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8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2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5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0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2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6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/>
          <p:nvPr/>
        </p:nvSpPr>
        <p:spPr>
          <a:xfrm>
            <a:off x="0" y="0"/>
            <a:ext cx="12186158" cy="68333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50"/>
              </a:lnSpc>
              <a:spcBef>
                <a:spcPts val="13"/>
              </a:spcBef>
            </a:pPr>
            <a:endParaRPr sz="550"/>
          </a:p>
          <a:p>
            <a:pPr marL="4398264" marR="6944524" indent="-9143">
              <a:lnSpc>
                <a:spcPts val="1040"/>
              </a:lnSpc>
              <a:spcBef>
                <a:spcPts val="8052"/>
              </a:spcBef>
            </a:pPr>
            <a:r>
              <a:rPr sz="1100" dirty="0" smtClean="0">
                <a:solidFill>
                  <a:srgbClr val="99878C"/>
                </a:solidFill>
                <a:latin typeface="Courier New"/>
                <a:cs typeface="Courier New"/>
              </a:rPr>
              <a:t>F</a:t>
            </a:r>
            <a:r>
              <a:rPr sz="1100" dirty="0" smtClean="0">
                <a:solidFill>
                  <a:srgbClr val="827279"/>
                </a:solidFill>
                <a:latin typeface="Courier New"/>
                <a:cs typeface="Courier New"/>
              </a:rPr>
              <a:t>AKULTAS </a:t>
            </a:r>
            <a:r>
              <a:rPr sz="1100" spc="0" dirty="0" smtClean="0">
                <a:solidFill>
                  <a:srgbClr val="99878C"/>
                </a:solidFill>
                <a:latin typeface="Courier New"/>
                <a:cs typeface="Courier New"/>
              </a:rPr>
              <a:t>KF</a:t>
            </a:r>
            <a:r>
              <a:rPr sz="1100" spc="0" dirty="0" smtClean="0">
                <a:solidFill>
                  <a:srgbClr val="827279"/>
                </a:solidFill>
                <a:latin typeface="Courier New"/>
                <a:cs typeface="Courier New"/>
              </a:rPr>
              <a:t>n</a:t>
            </a:r>
            <a:r>
              <a:rPr sz="1100" spc="0" dirty="0" smtClean="0">
                <a:solidFill>
                  <a:srgbClr val="99878C"/>
                </a:solidFill>
                <a:latin typeface="Courier New"/>
                <a:cs typeface="Courier New"/>
              </a:rPr>
              <a:t>O</a:t>
            </a:r>
            <a:r>
              <a:rPr sz="1100" spc="121" dirty="0" smtClean="0">
                <a:solidFill>
                  <a:srgbClr val="99878C"/>
                </a:solidFill>
                <a:latin typeface="Courier New"/>
                <a:cs typeface="Courier New"/>
              </a:rPr>
              <a:t>K</a:t>
            </a:r>
            <a:r>
              <a:rPr sz="1100" spc="0" dirty="0" smtClean="0">
                <a:solidFill>
                  <a:srgbClr val="99878C"/>
                </a:solidFill>
                <a:latin typeface="Courier New"/>
                <a:cs typeface="Courier New"/>
              </a:rPr>
              <a:t>f  </a:t>
            </a:r>
            <a:r>
              <a:rPr sz="1100" spc="2" dirty="0" smtClean="0">
                <a:solidFill>
                  <a:srgbClr val="99878C"/>
                </a:solidFill>
                <a:latin typeface="Courier New"/>
                <a:cs typeface="Courier New"/>
              </a:rPr>
              <a:t> </a:t>
            </a:r>
            <a:r>
              <a:rPr sz="1100" spc="0" dirty="0" smtClean="0">
                <a:solidFill>
                  <a:srgbClr val="99878C"/>
                </a:solidFill>
                <a:latin typeface="Courier New"/>
                <a:cs typeface="Courier New"/>
              </a:rPr>
              <a:t>AN</a:t>
            </a:r>
            <a:endParaRPr sz="1100">
              <a:latin typeface="Courier New"/>
              <a:cs typeface="Courier New"/>
            </a:endParaRPr>
          </a:p>
          <a:p>
            <a:pPr marL="4495482" marR="5593058" algn="ctr">
              <a:lnSpc>
                <a:spcPct val="95825"/>
              </a:lnSpc>
              <a:spcBef>
                <a:spcPts val="3789"/>
              </a:spcBef>
            </a:pPr>
            <a:r>
              <a:rPr sz="1900" b="1" i="1" spc="0" dirty="0" smtClean="0">
                <a:solidFill>
                  <a:srgbClr val="503A38"/>
                </a:solidFill>
                <a:latin typeface="Arial"/>
                <a:cs typeface="Arial"/>
              </a:rPr>
              <a:t>Kick-off</a:t>
            </a:r>
            <a:r>
              <a:rPr sz="1900" b="1" i="1" spc="-222" dirty="0" smtClean="0">
                <a:solidFill>
                  <a:srgbClr val="503A38"/>
                </a:solidFill>
                <a:latin typeface="Arial"/>
                <a:cs typeface="Arial"/>
              </a:rPr>
              <a:t> </a:t>
            </a:r>
            <a:r>
              <a:rPr sz="1900" b="1" i="1" spc="0" dirty="0" smtClean="0">
                <a:solidFill>
                  <a:srgbClr val="503A38"/>
                </a:solidFill>
                <a:latin typeface="Arial"/>
                <a:cs typeface="Arial"/>
              </a:rPr>
              <a:t>Meeting</a:t>
            </a:r>
            <a:endParaRPr sz="1900">
              <a:latin typeface="Arial"/>
              <a:cs typeface="Arial"/>
            </a:endParaRPr>
          </a:p>
          <a:p>
            <a:pPr marL="4456193" marR="4714451" algn="ctr">
              <a:lnSpc>
                <a:spcPct val="95825"/>
              </a:lnSpc>
              <a:spcBef>
                <a:spcPts val="300"/>
              </a:spcBef>
            </a:pPr>
            <a:r>
              <a:rPr sz="1900" b="1" i="1" spc="0" dirty="0" smtClean="0">
                <a:solidFill>
                  <a:srgbClr val="503A38"/>
                </a:solidFill>
                <a:latin typeface="Arial"/>
                <a:cs typeface="Arial"/>
              </a:rPr>
              <a:t>-up</a:t>
            </a:r>
            <a:r>
              <a:rPr sz="1900" b="1" i="1" spc="334" dirty="0" smtClean="0">
                <a:solidFill>
                  <a:srgbClr val="503A38"/>
                </a:solidFill>
                <a:latin typeface="Arial"/>
                <a:cs typeface="Arial"/>
              </a:rPr>
              <a:t> </a:t>
            </a:r>
            <a:r>
              <a:rPr sz="1900" b="1" i="1" spc="0" dirty="0" smtClean="0">
                <a:solidFill>
                  <a:srgbClr val="503A38"/>
                </a:solidFill>
                <a:latin typeface="Arial"/>
                <a:cs typeface="Arial"/>
              </a:rPr>
              <a:t>NCD   </a:t>
            </a:r>
            <a:r>
              <a:rPr sz="1900" b="1" i="1" spc="476" dirty="0" smtClean="0">
                <a:solidFill>
                  <a:srgbClr val="503A38"/>
                </a:solidFill>
                <a:latin typeface="Arial"/>
                <a:cs typeface="Arial"/>
              </a:rPr>
              <a:t> </a:t>
            </a:r>
            <a:r>
              <a:rPr sz="1900" b="1" i="1" spc="0" dirty="0" smtClean="0">
                <a:solidFill>
                  <a:srgbClr val="503A38"/>
                </a:solidFill>
                <a:latin typeface="Arial"/>
                <a:cs typeface="Arial"/>
              </a:rPr>
              <a:t>tervention</a:t>
            </a:r>
            <a:r>
              <a:rPr sz="1900" b="1" i="1" spc="-250" dirty="0" smtClean="0">
                <a:solidFill>
                  <a:srgbClr val="503A38"/>
                </a:solidFill>
                <a:latin typeface="Arial"/>
                <a:cs typeface="Arial"/>
              </a:rPr>
              <a:t>s</a:t>
            </a:r>
            <a:r>
              <a:rPr sz="1900" b="1" i="1" spc="0" dirty="0" smtClean="0">
                <a:solidFill>
                  <a:srgbClr val="503A38"/>
                </a:solidFill>
                <a:latin typeface="Arial"/>
                <a:cs typeface="Arial"/>
              </a:rPr>
              <a:t>in</a:t>
            </a:r>
            <a:endParaRPr sz="1900">
              <a:latin typeface="Arial"/>
              <a:cs typeface="Arial"/>
            </a:endParaRPr>
          </a:p>
          <a:p>
            <a:pPr marL="5739066" marR="5441158" algn="ctr">
              <a:lnSpc>
                <a:spcPct val="95825"/>
              </a:lnSpc>
              <a:spcBef>
                <a:spcPts val="300"/>
              </a:spcBef>
            </a:pPr>
            <a:r>
              <a:rPr sz="1800" b="1" spc="0" dirty="0" smtClean="0">
                <a:solidFill>
                  <a:srgbClr val="503A38"/>
                </a:solidFill>
                <a:latin typeface="Arial"/>
                <a:cs typeface="Arial"/>
              </a:rPr>
              <a:t>S       </a:t>
            </a:r>
            <a:r>
              <a:rPr sz="1800" b="1" spc="64" dirty="0" smtClean="0">
                <a:solidFill>
                  <a:srgbClr val="503A38"/>
                </a:solidFill>
                <a:latin typeface="Arial"/>
                <a:cs typeface="Arial"/>
              </a:rPr>
              <a:t> </a:t>
            </a:r>
            <a:r>
              <a:rPr sz="1900" b="1" i="1" spc="0" dirty="0" smtClean="0">
                <a:solidFill>
                  <a:srgbClr val="503A38"/>
                </a:solidFill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  <a:p>
            <a:pPr marL="4271137" marR="1657715" indent="-2578862">
              <a:lnSpc>
                <a:spcPts val="1440"/>
              </a:lnSpc>
              <a:spcBef>
                <a:spcPts val="26933"/>
              </a:spcBef>
            </a:pP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Scali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ng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-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Up</a:t>
            </a:r>
            <a:r>
              <a:rPr sz="1200" i="1" spc="-14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CD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er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v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en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on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200" i="1" spc="-19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in S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ou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th-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East</a:t>
            </a:r>
            <a:r>
              <a:rPr sz="1200" i="1" spc="-14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Asia</a:t>
            </a:r>
            <a:r>
              <a:rPr sz="1200" i="1" spc="-9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(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U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-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SEA)</a:t>
            </a:r>
            <a:r>
              <a:rPr sz="1200" i="1" spc="14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p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je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c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t 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ha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recei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v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ed</a:t>
            </a:r>
            <a:r>
              <a:rPr sz="1200" i="1" spc="-9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f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und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g</a:t>
            </a:r>
            <a:r>
              <a:rPr sz="1200" i="1" spc="-9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f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m 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h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e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Eu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rop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ean</a:t>
            </a:r>
            <a:r>
              <a:rPr sz="1200" i="1" spc="9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U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on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’s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Ho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z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n 2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0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20</a:t>
            </a:r>
            <a:r>
              <a:rPr sz="1200" i="1" spc="9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200" i="1" spc="19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e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ea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c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h 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an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d i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nno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v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200" i="1" spc="-9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p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og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200" i="1" spc="-9" dirty="0" smtClean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mme</a:t>
            </a:r>
            <a:r>
              <a:rPr sz="1200" i="1" spc="14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und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er</a:t>
            </a:r>
            <a:r>
              <a:rPr sz="1200" i="1" spc="14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g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200" i="1" spc="-9" dirty="0" smtClean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t 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ag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reement</a:t>
            </a:r>
            <a:r>
              <a:rPr sz="1200" i="1" spc="9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200" i="1" spc="9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8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2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5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0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2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6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38962" y="1576577"/>
            <a:ext cx="10515600" cy="381"/>
          </a:xfrm>
          <a:custGeom>
            <a:avLst/>
            <a:gdLst/>
            <a:ahLst/>
            <a:cxnLst/>
            <a:rect l="l" t="t" r="r" b="b"/>
            <a:pathLst>
              <a:path w="10515600" h="381">
                <a:moveTo>
                  <a:pt x="0" y="0"/>
                </a:moveTo>
                <a:lnTo>
                  <a:pt x="10515600" y="381"/>
                </a:lnTo>
              </a:path>
            </a:pathLst>
          </a:custGeom>
          <a:ln w="127076">
            <a:solidFill>
              <a:srgbClr val="75C5B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38962" y="5881878"/>
            <a:ext cx="10515600" cy="355"/>
          </a:xfrm>
          <a:custGeom>
            <a:avLst/>
            <a:gdLst/>
            <a:ahLst/>
            <a:cxnLst/>
            <a:rect l="l" t="t" r="r" b="b"/>
            <a:pathLst>
              <a:path w="10515600" h="355">
                <a:moveTo>
                  <a:pt x="0" y="0"/>
                </a:moveTo>
                <a:lnTo>
                  <a:pt x="10515600" y="355"/>
                </a:lnTo>
              </a:path>
            </a:pathLst>
          </a:custGeom>
          <a:ln w="127076">
            <a:solidFill>
              <a:srgbClr val="75C5B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-12700"/>
            <a:ext cx="12186158" cy="68460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876799" y="253999"/>
            <a:ext cx="850899" cy="0"/>
          </a:xfrm>
          <a:custGeom>
            <a:avLst/>
            <a:gdLst/>
            <a:ahLst/>
            <a:cxnLst/>
            <a:rect l="l" t="t" r="r" b="b"/>
            <a:pathLst>
              <a:path w="850899">
                <a:moveTo>
                  <a:pt x="0" y="0"/>
                </a:moveTo>
                <a:lnTo>
                  <a:pt x="850899" y="0"/>
                </a:lnTo>
              </a:path>
            </a:pathLst>
          </a:custGeom>
          <a:ln w="76200">
            <a:solidFill>
              <a:srgbClr val="90726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838699" y="787399"/>
            <a:ext cx="888999" cy="0"/>
          </a:xfrm>
          <a:custGeom>
            <a:avLst/>
            <a:gdLst/>
            <a:ahLst/>
            <a:cxnLst/>
            <a:rect l="l" t="t" r="r" b="b"/>
            <a:pathLst>
              <a:path w="888999">
                <a:moveTo>
                  <a:pt x="0" y="0"/>
                </a:moveTo>
                <a:lnTo>
                  <a:pt x="888999" y="0"/>
                </a:lnTo>
              </a:path>
            </a:pathLst>
          </a:custGeom>
          <a:ln w="38100">
            <a:solidFill>
              <a:srgbClr val="82727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166599" y="5740399"/>
            <a:ext cx="0" cy="406400"/>
          </a:xfrm>
          <a:custGeom>
            <a:avLst/>
            <a:gdLst/>
            <a:ahLst/>
            <a:cxnLst/>
            <a:rect l="l" t="t" r="r" b="b"/>
            <a:pathLst>
              <a:path h="406400">
                <a:moveTo>
                  <a:pt x="0" y="406400"/>
                </a:moveTo>
                <a:lnTo>
                  <a:pt x="0" y="0"/>
                </a:lnTo>
              </a:path>
            </a:pathLst>
          </a:custGeom>
          <a:ln w="25399">
            <a:solidFill>
              <a:srgbClr val="54280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62799" y="6832599"/>
            <a:ext cx="711199" cy="0"/>
          </a:xfrm>
          <a:custGeom>
            <a:avLst/>
            <a:gdLst/>
            <a:ahLst/>
            <a:cxnLst/>
            <a:rect l="l" t="t" r="r" b="b"/>
            <a:pathLst>
              <a:path w="711199">
                <a:moveTo>
                  <a:pt x="0" y="0"/>
                </a:moveTo>
                <a:lnTo>
                  <a:pt x="711199" y="0"/>
                </a:lnTo>
              </a:path>
            </a:pathLst>
          </a:custGeom>
          <a:ln w="12700">
            <a:solidFill>
              <a:srgbClr val="C1424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4762754" y="1210512"/>
            <a:ext cx="63960" cy="165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40"/>
              </a:lnSpc>
              <a:spcBef>
                <a:spcPts val="62"/>
              </a:spcBef>
            </a:pPr>
            <a:r>
              <a:rPr sz="1650" spc="0" baseline="5350" dirty="0" smtClean="0">
                <a:solidFill>
                  <a:srgbClr val="827279"/>
                </a:solidFill>
                <a:latin typeface="Courier New"/>
                <a:cs typeface="Courier New"/>
              </a:rPr>
              <a:t>l</a:t>
            </a:r>
            <a:endParaRPr sz="11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/>
          <p:nvPr/>
        </p:nvSpPr>
        <p:spPr>
          <a:xfrm>
            <a:off x="8820912" y="362712"/>
            <a:ext cx="2532888" cy="13197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38962" y="1843277"/>
            <a:ext cx="10515600" cy="0"/>
          </a:xfrm>
          <a:custGeom>
            <a:avLst/>
            <a:gdLst/>
            <a:ahLst/>
            <a:cxnLst/>
            <a:rect l="l" t="t" r="r" b="b"/>
            <a:pathLst>
              <a:path w="10515600">
                <a:moveTo>
                  <a:pt x="0" y="0"/>
                </a:moveTo>
                <a:lnTo>
                  <a:pt x="10515600" y="0"/>
                </a:lnTo>
              </a:path>
            </a:pathLst>
          </a:custGeom>
          <a:ln w="127000">
            <a:solidFill>
              <a:srgbClr val="75C5B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29539" y="2424684"/>
            <a:ext cx="4424172" cy="36149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625340" y="2065020"/>
            <a:ext cx="7357871" cy="1274064"/>
          </a:xfrm>
          <a:custGeom>
            <a:avLst/>
            <a:gdLst/>
            <a:ahLst/>
            <a:cxnLst/>
            <a:rect l="l" t="t" r="r" b="b"/>
            <a:pathLst>
              <a:path w="7357871" h="1274064">
                <a:moveTo>
                  <a:pt x="0" y="212343"/>
                </a:moveTo>
                <a:lnTo>
                  <a:pt x="0" y="1061719"/>
                </a:lnTo>
                <a:lnTo>
                  <a:pt x="704" y="1079128"/>
                </a:lnTo>
                <a:lnTo>
                  <a:pt x="10830" y="1128816"/>
                </a:lnTo>
                <a:lnTo>
                  <a:pt x="31826" y="1173550"/>
                </a:lnTo>
                <a:lnTo>
                  <a:pt x="62214" y="1211849"/>
                </a:lnTo>
                <a:lnTo>
                  <a:pt x="100513" y="1242237"/>
                </a:lnTo>
                <a:lnTo>
                  <a:pt x="145247" y="1263233"/>
                </a:lnTo>
                <a:lnTo>
                  <a:pt x="194935" y="1273359"/>
                </a:lnTo>
                <a:lnTo>
                  <a:pt x="212344" y="1274064"/>
                </a:lnTo>
                <a:lnTo>
                  <a:pt x="7145528" y="1274064"/>
                </a:lnTo>
                <a:lnTo>
                  <a:pt x="7196539" y="1267889"/>
                </a:lnTo>
                <a:lnTo>
                  <a:pt x="7243088" y="1250352"/>
                </a:lnTo>
                <a:lnTo>
                  <a:pt x="7283697" y="1222931"/>
                </a:lnTo>
                <a:lnTo>
                  <a:pt x="7316886" y="1187104"/>
                </a:lnTo>
                <a:lnTo>
                  <a:pt x="7341177" y="1144351"/>
                </a:lnTo>
                <a:lnTo>
                  <a:pt x="7355091" y="1096150"/>
                </a:lnTo>
                <a:lnTo>
                  <a:pt x="7357871" y="1061719"/>
                </a:lnTo>
                <a:lnTo>
                  <a:pt x="7357871" y="212343"/>
                </a:lnTo>
                <a:lnTo>
                  <a:pt x="7351697" y="161332"/>
                </a:lnTo>
                <a:lnTo>
                  <a:pt x="7334160" y="114783"/>
                </a:lnTo>
                <a:lnTo>
                  <a:pt x="7306739" y="74174"/>
                </a:lnTo>
                <a:lnTo>
                  <a:pt x="7270912" y="40985"/>
                </a:lnTo>
                <a:lnTo>
                  <a:pt x="7228159" y="16694"/>
                </a:lnTo>
                <a:lnTo>
                  <a:pt x="7179958" y="2780"/>
                </a:lnTo>
                <a:lnTo>
                  <a:pt x="7145528" y="0"/>
                </a:lnTo>
                <a:lnTo>
                  <a:pt x="212344" y="0"/>
                </a:lnTo>
                <a:lnTo>
                  <a:pt x="161332" y="6174"/>
                </a:lnTo>
                <a:lnTo>
                  <a:pt x="114783" y="23711"/>
                </a:lnTo>
                <a:lnTo>
                  <a:pt x="74174" y="51132"/>
                </a:lnTo>
                <a:lnTo>
                  <a:pt x="40985" y="86959"/>
                </a:lnTo>
                <a:lnTo>
                  <a:pt x="16694" y="129712"/>
                </a:lnTo>
                <a:lnTo>
                  <a:pt x="2780" y="177913"/>
                </a:lnTo>
                <a:lnTo>
                  <a:pt x="0" y="212343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625340" y="3867912"/>
            <a:ext cx="7357871" cy="1274064"/>
          </a:xfrm>
          <a:custGeom>
            <a:avLst/>
            <a:gdLst/>
            <a:ahLst/>
            <a:cxnLst/>
            <a:rect l="l" t="t" r="r" b="b"/>
            <a:pathLst>
              <a:path w="7357871" h="1274064">
                <a:moveTo>
                  <a:pt x="0" y="212344"/>
                </a:moveTo>
                <a:lnTo>
                  <a:pt x="0" y="1061720"/>
                </a:lnTo>
                <a:lnTo>
                  <a:pt x="704" y="1079128"/>
                </a:lnTo>
                <a:lnTo>
                  <a:pt x="10830" y="1128816"/>
                </a:lnTo>
                <a:lnTo>
                  <a:pt x="31826" y="1173550"/>
                </a:lnTo>
                <a:lnTo>
                  <a:pt x="62214" y="1211849"/>
                </a:lnTo>
                <a:lnTo>
                  <a:pt x="100513" y="1242237"/>
                </a:lnTo>
                <a:lnTo>
                  <a:pt x="145247" y="1263233"/>
                </a:lnTo>
                <a:lnTo>
                  <a:pt x="194935" y="1273359"/>
                </a:lnTo>
                <a:lnTo>
                  <a:pt x="212344" y="1274064"/>
                </a:lnTo>
                <a:lnTo>
                  <a:pt x="7145528" y="1274064"/>
                </a:lnTo>
                <a:lnTo>
                  <a:pt x="7196539" y="1267889"/>
                </a:lnTo>
                <a:lnTo>
                  <a:pt x="7243088" y="1250352"/>
                </a:lnTo>
                <a:lnTo>
                  <a:pt x="7283697" y="1222931"/>
                </a:lnTo>
                <a:lnTo>
                  <a:pt x="7316886" y="1187104"/>
                </a:lnTo>
                <a:lnTo>
                  <a:pt x="7341177" y="1144351"/>
                </a:lnTo>
                <a:lnTo>
                  <a:pt x="7355091" y="1096150"/>
                </a:lnTo>
                <a:lnTo>
                  <a:pt x="7357871" y="1061720"/>
                </a:lnTo>
                <a:lnTo>
                  <a:pt x="7357871" y="212344"/>
                </a:lnTo>
                <a:lnTo>
                  <a:pt x="7351697" y="161332"/>
                </a:lnTo>
                <a:lnTo>
                  <a:pt x="7334160" y="114783"/>
                </a:lnTo>
                <a:lnTo>
                  <a:pt x="7306739" y="74174"/>
                </a:lnTo>
                <a:lnTo>
                  <a:pt x="7270912" y="40985"/>
                </a:lnTo>
                <a:lnTo>
                  <a:pt x="7228159" y="16694"/>
                </a:lnTo>
                <a:lnTo>
                  <a:pt x="7179958" y="2780"/>
                </a:lnTo>
                <a:lnTo>
                  <a:pt x="7145528" y="0"/>
                </a:lnTo>
                <a:lnTo>
                  <a:pt x="212344" y="0"/>
                </a:lnTo>
                <a:lnTo>
                  <a:pt x="161332" y="6174"/>
                </a:lnTo>
                <a:lnTo>
                  <a:pt x="114783" y="23711"/>
                </a:lnTo>
                <a:lnTo>
                  <a:pt x="74174" y="51132"/>
                </a:lnTo>
                <a:lnTo>
                  <a:pt x="40985" y="86959"/>
                </a:lnTo>
                <a:lnTo>
                  <a:pt x="16694" y="129712"/>
                </a:lnTo>
                <a:lnTo>
                  <a:pt x="2780" y="177913"/>
                </a:lnTo>
                <a:lnTo>
                  <a:pt x="0" y="212344"/>
                </a:lnTo>
                <a:close/>
              </a:path>
            </a:pathLst>
          </a:custGeom>
          <a:solidFill>
            <a:srgbClr val="A4A4A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916940" y="924839"/>
            <a:ext cx="3397567" cy="5850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85"/>
              </a:lnSpc>
              <a:spcBef>
                <a:spcPts val="229"/>
              </a:spcBef>
            </a:pPr>
            <a:r>
              <a:rPr sz="6600" b="1" spc="-75" baseline="3103" dirty="0" smtClean="0">
                <a:solidFill>
                  <a:srgbClr val="5190DF"/>
                </a:solidFill>
                <a:latin typeface="Calibri"/>
                <a:cs typeface="Calibri"/>
              </a:rPr>
              <a:t>P</a:t>
            </a:r>
            <a:r>
              <a:rPr sz="6600" b="1" spc="0" baseline="3103" dirty="0" smtClean="0">
                <a:solidFill>
                  <a:srgbClr val="5190DF"/>
                </a:solidFill>
                <a:latin typeface="Calibri"/>
                <a:cs typeface="Calibri"/>
              </a:rPr>
              <a:t>ermasal</a:t>
            </a:r>
            <a:r>
              <a:rPr sz="6600" b="1" spc="-14" baseline="3103" dirty="0" smtClean="0">
                <a:solidFill>
                  <a:srgbClr val="5190DF"/>
                </a:solidFill>
                <a:latin typeface="Calibri"/>
                <a:cs typeface="Calibri"/>
              </a:rPr>
              <a:t>a</a:t>
            </a:r>
            <a:r>
              <a:rPr sz="6600" b="1" spc="0" baseline="3103" dirty="0" smtClean="0">
                <a:solidFill>
                  <a:srgbClr val="5190DF"/>
                </a:solidFill>
                <a:latin typeface="Calibri"/>
                <a:cs typeface="Calibri"/>
              </a:rPr>
              <a:t>han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97933" y="2275078"/>
            <a:ext cx="6400379" cy="1460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0"/>
              </a:lnSpc>
              <a:spcBef>
                <a:spcPts val="168"/>
              </a:spcBef>
            </a:pPr>
            <a:r>
              <a:rPr sz="4800" spc="-59" baseline="3413" dirty="0" smtClean="0">
                <a:latin typeface="Calibri"/>
                <a:cs typeface="Calibri"/>
              </a:rPr>
              <a:t>P</a:t>
            </a:r>
            <a:r>
              <a:rPr sz="4800" spc="0" baseline="3413" dirty="0" smtClean="0">
                <a:latin typeface="Calibri"/>
                <a:cs typeface="Calibri"/>
              </a:rPr>
              <a:t>ening</a:t>
            </a:r>
            <a:r>
              <a:rPr sz="4800" spc="-69" baseline="3413" dirty="0" smtClean="0">
                <a:latin typeface="Calibri"/>
                <a:cs typeface="Calibri"/>
              </a:rPr>
              <a:t>k</a:t>
            </a:r>
            <a:r>
              <a:rPr sz="4800" spc="-19" baseline="3413" dirty="0" smtClean="0">
                <a:latin typeface="Calibri"/>
                <a:cs typeface="Calibri"/>
              </a:rPr>
              <a:t>a</a:t>
            </a:r>
            <a:r>
              <a:rPr sz="4800" spc="-39" baseline="3413" dirty="0" smtClean="0">
                <a:latin typeface="Calibri"/>
                <a:cs typeface="Calibri"/>
              </a:rPr>
              <a:t>t</a:t>
            </a:r>
            <a:r>
              <a:rPr sz="4800" spc="0" baseline="3413" dirty="0" smtClean="0">
                <a:latin typeface="Calibri"/>
                <a:cs typeface="Calibri"/>
              </a:rPr>
              <a:t>an</a:t>
            </a:r>
            <a:r>
              <a:rPr sz="4800" spc="-14" baseline="3413" dirty="0" smtClean="0">
                <a:latin typeface="Calibri"/>
                <a:cs typeface="Calibri"/>
              </a:rPr>
              <a:t> </a:t>
            </a:r>
            <a:r>
              <a:rPr sz="4800" spc="0" baseline="3413" dirty="0" smtClean="0">
                <a:latin typeface="Calibri"/>
                <a:cs typeface="Calibri"/>
              </a:rPr>
              <a:t>pe</a:t>
            </a:r>
            <a:r>
              <a:rPr sz="4800" spc="-64" baseline="3413" dirty="0" smtClean="0">
                <a:latin typeface="Calibri"/>
                <a:cs typeface="Calibri"/>
              </a:rPr>
              <a:t>n</a:t>
            </a:r>
            <a:r>
              <a:rPr sz="4800" spc="-44" baseline="3413" dirty="0" smtClean="0">
                <a:latin typeface="Calibri"/>
                <a:cs typeface="Calibri"/>
              </a:rPr>
              <a:t>y</a:t>
            </a:r>
            <a:r>
              <a:rPr sz="4800" spc="0" baseline="3413" dirty="0" smtClean="0">
                <a:latin typeface="Calibri"/>
                <a:cs typeface="Calibri"/>
              </a:rPr>
              <a:t>akit</a:t>
            </a:r>
            <a:r>
              <a:rPr sz="4800" spc="-9" baseline="3413" dirty="0" smtClean="0">
                <a:latin typeface="Calibri"/>
                <a:cs typeface="Calibri"/>
              </a:rPr>
              <a:t> </a:t>
            </a:r>
            <a:r>
              <a:rPr sz="4800" spc="0" baseline="3413" dirty="0" smtClean="0">
                <a:latin typeface="Calibri"/>
                <a:cs typeface="Calibri"/>
              </a:rPr>
              <a:t>tidak menu</a:t>
            </a:r>
            <a:r>
              <a:rPr sz="4800" spc="-9" baseline="3413" dirty="0" smtClean="0">
                <a:latin typeface="Calibri"/>
                <a:cs typeface="Calibri"/>
              </a:rPr>
              <a:t>l</a:t>
            </a:r>
            <a:r>
              <a:rPr sz="4800" spc="0" baseline="3413" dirty="0" smtClean="0">
                <a:latin typeface="Calibri"/>
                <a:cs typeface="Calibri"/>
              </a:rPr>
              <a:t>ar di</a:t>
            </a:r>
            <a:endParaRPr sz="3200">
              <a:latin typeface="Calibri"/>
              <a:cs typeface="Calibri"/>
            </a:endParaRPr>
          </a:p>
          <a:p>
            <a:pPr marL="12700" marR="61036">
              <a:lnSpc>
                <a:spcPts val="3515"/>
              </a:lnSpc>
              <a:spcBef>
                <a:spcPts val="7"/>
              </a:spcBef>
            </a:pPr>
            <a:r>
              <a:rPr sz="4800" spc="0" baseline="2560" dirty="0" smtClean="0">
                <a:latin typeface="Calibri"/>
                <a:cs typeface="Calibri"/>
              </a:rPr>
              <a:t>dun</a:t>
            </a:r>
            <a:r>
              <a:rPr sz="4800" spc="-14" baseline="2560" dirty="0" smtClean="0">
                <a:latin typeface="Calibri"/>
                <a:cs typeface="Calibri"/>
              </a:rPr>
              <a:t>i</a:t>
            </a:r>
            <a:r>
              <a:rPr sz="4800" spc="0" baseline="2560" dirty="0" smtClean="0">
                <a:latin typeface="Calibri"/>
                <a:cs typeface="Calibri"/>
              </a:rPr>
              <a:t>a</a:t>
            </a:r>
            <a:endParaRPr sz="3200">
              <a:latin typeface="Calibri"/>
              <a:cs typeface="Calibri"/>
            </a:endParaRPr>
          </a:p>
          <a:p>
            <a:pPr marL="62356" marR="61036">
              <a:lnSpc>
                <a:spcPct val="101725"/>
              </a:lnSpc>
              <a:spcBef>
                <a:spcPts val="1341"/>
              </a:spcBef>
            </a:pPr>
            <a:r>
              <a:rPr sz="2500" spc="0" dirty="0" smtClean="0">
                <a:latin typeface="Calibri"/>
                <a:cs typeface="Calibri"/>
              </a:rPr>
              <a:t>•</a:t>
            </a:r>
            <a:r>
              <a:rPr sz="2500" spc="-22" dirty="0" smtClean="0">
                <a:latin typeface="Calibri"/>
                <a:cs typeface="Calibri"/>
              </a:rPr>
              <a:t> </a:t>
            </a:r>
            <a:r>
              <a:rPr sz="2500" spc="-219" dirty="0" smtClean="0">
                <a:latin typeface="Calibri"/>
                <a:cs typeface="Calibri"/>
              </a:rPr>
              <a:t>T</a:t>
            </a:r>
            <a:r>
              <a:rPr sz="2500" spc="0" dirty="0" smtClean="0">
                <a:latin typeface="Calibri"/>
                <a:cs typeface="Calibri"/>
              </a:rPr>
              <a:t>e</a:t>
            </a:r>
            <a:r>
              <a:rPr sz="2500" spc="9" dirty="0" smtClean="0">
                <a:latin typeface="Calibri"/>
                <a:cs typeface="Calibri"/>
              </a:rPr>
              <a:t>r</a:t>
            </a:r>
            <a:r>
              <a:rPr sz="2500" spc="0" dirty="0" smtClean="0">
                <a:latin typeface="Calibri"/>
                <a:cs typeface="Calibri"/>
              </a:rPr>
              <a:t>u</a:t>
            </a:r>
            <a:r>
              <a:rPr sz="2500" spc="-34" dirty="0" smtClean="0">
                <a:latin typeface="Calibri"/>
                <a:cs typeface="Calibri"/>
              </a:rPr>
              <a:t>t</a:t>
            </a:r>
            <a:r>
              <a:rPr sz="2500" spc="0" dirty="0" smtClean="0">
                <a:latin typeface="Calibri"/>
                <a:cs typeface="Calibri"/>
              </a:rPr>
              <a:t>ama</a:t>
            </a:r>
            <a:r>
              <a:rPr sz="2500" spc="-98" dirty="0" smtClean="0">
                <a:latin typeface="Calibri"/>
                <a:cs typeface="Calibri"/>
              </a:rPr>
              <a:t> </a:t>
            </a:r>
            <a:r>
              <a:rPr sz="2500" spc="0" dirty="0" smtClean="0">
                <a:latin typeface="Calibri"/>
                <a:cs typeface="Calibri"/>
              </a:rPr>
              <a:t>hip</a:t>
            </a:r>
            <a:r>
              <a:rPr sz="2500" spc="4" dirty="0" smtClean="0">
                <a:latin typeface="Calibri"/>
                <a:cs typeface="Calibri"/>
              </a:rPr>
              <a:t>e</a:t>
            </a:r>
            <a:r>
              <a:rPr sz="2500" spc="0" dirty="0" smtClean="0">
                <a:latin typeface="Calibri"/>
                <a:cs typeface="Calibri"/>
              </a:rPr>
              <a:t>r</a:t>
            </a:r>
            <a:r>
              <a:rPr sz="2500" spc="-14" dirty="0" smtClean="0">
                <a:latin typeface="Calibri"/>
                <a:cs typeface="Calibri"/>
              </a:rPr>
              <a:t>t</a:t>
            </a:r>
            <a:r>
              <a:rPr sz="2500" spc="0" dirty="0" smtClean="0">
                <a:latin typeface="Calibri"/>
                <a:cs typeface="Calibri"/>
              </a:rPr>
              <a:t>ensi</a:t>
            </a:r>
            <a:r>
              <a:rPr sz="2500" spc="-85" dirty="0" smtClean="0">
                <a:latin typeface="Calibri"/>
                <a:cs typeface="Calibri"/>
              </a:rPr>
              <a:t> </a:t>
            </a:r>
            <a:r>
              <a:rPr sz="2500" spc="0" dirty="0" smtClean="0">
                <a:latin typeface="Calibri"/>
                <a:cs typeface="Calibri"/>
              </a:rPr>
              <a:t>dan</a:t>
            </a:r>
            <a:r>
              <a:rPr sz="2500" spc="-33" dirty="0" smtClean="0">
                <a:latin typeface="Calibri"/>
                <a:cs typeface="Calibri"/>
              </a:rPr>
              <a:t> </a:t>
            </a:r>
            <a:r>
              <a:rPr sz="2500" spc="0" dirty="0" smtClean="0">
                <a:latin typeface="Calibri"/>
                <a:cs typeface="Calibri"/>
              </a:rPr>
              <a:t>diabe</a:t>
            </a:r>
            <a:r>
              <a:rPr sz="2500" spc="-25" dirty="0" smtClean="0">
                <a:latin typeface="Calibri"/>
                <a:cs typeface="Calibri"/>
              </a:rPr>
              <a:t>t</a:t>
            </a:r>
            <a:r>
              <a:rPr sz="2500" spc="0" dirty="0" smtClean="0">
                <a:latin typeface="Calibri"/>
                <a:cs typeface="Calibri"/>
              </a:rPr>
              <a:t>es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97933" y="4078224"/>
            <a:ext cx="7049574" cy="8789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61081">
              <a:lnSpc>
                <a:spcPts val="3360"/>
              </a:lnSpc>
              <a:spcBef>
                <a:spcPts val="168"/>
              </a:spcBef>
            </a:pPr>
            <a:r>
              <a:rPr sz="4800" spc="-59" baseline="3413" dirty="0" smtClean="0">
                <a:latin typeface="Calibri"/>
                <a:cs typeface="Calibri"/>
              </a:rPr>
              <a:t>P</a:t>
            </a:r>
            <a:r>
              <a:rPr sz="4800" spc="0" baseline="3413" dirty="0" smtClean="0">
                <a:latin typeface="Calibri"/>
                <a:cs typeface="Calibri"/>
              </a:rPr>
              <a:t>erlu</a:t>
            </a:r>
            <a:r>
              <a:rPr sz="4800" spc="-9" baseline="3413" dirty="0" smtClean="0">
                <a:latin typeface="Calibri"/>
                <a:cs typeface="Calibri"/>
              </a:rPr>
              <a:t> </a:t>
            </a:r>
            <a:r>
              <a:rPr sz="4800" spc="0" baseline="3413" dirty="0" smtClean="0">
                <a:latin typeface="Calibri"/>
                <a:cs typeface="Calibri"/>
              </a:rPr>
              <a:t>peni</a:t>
            </a:r>
            <a:r>
              <a:rPr sz="4800" spc="-9" baseline="3413" dirty="0" smtClean="0">
                <a:latin typeface="Calibri"/>
                <a:cs typeface="Calibri"/>
              </a:rPr>
              <a:t>n</a:t>
            </a:r>
            <a:r>
              <a:rPr sz="4800" spc="0" baseline="3413" dirty="0" smtClean="0">
                <a:latin typeface="Calibri"/>
                <a:cs typeface="Calibri"/>
              </a:rPr>
              <a:t>g</a:t>
            </a:r>
            <a:r>
              <a:rPr sz="4800" spc="-59" baseline="3413" dirty="0" smtClean="0">
                <a:latin typeface="Calibri"/>
                <a:cs typeface="Calibri"/>
              </a:rPr>
              <a:t>k</a:t>
            </a:r>
            <a:r>
              <a:rPr sz="4800" spc="-19" baseline="3413" dirty="0" smtClean="0">
                <a:latin typeface="Calibri"/>
                <a:cs typeface="Calibri"/>
              </a:rPr>
              <a:t>a</a:t>
            </a:r>
            <a:r>
              <a:rPr sz="4800" spc="-39" baseline="3413" dirty="0" smtClean="0">
                <a:latin typeface="Calibri"/>
                <a:cs typeface="Calibri"/>
              </a:rPr>
              <a:t>t</a:t>
            </a:r>
            <a:r>
              <a:rPr sz="4800" spc="0" baseline="3413" dirty="0" smtClean="0">
                <a:latin typeface="Calibri"/>
                <a:cs typeface="Calibri"/>
              </a:rPr>
              <a:t>an up</a:t>
            </a:r>
            <a:r>
              <a:rPr sz="4800" spc="-69" baseline="3413" dirty="0" smtClean="0">
                <a:latin typeface="Calibri"/>
                <a:cs typeface="Calibri"/>
              </a:rPr>
              <a:t>a</a:t>
            </a:r>
            <a:r>
              <a:rPr sz="4800" spc="-44" baseline="3413" dirty="0" smtClean="0">
                <a:latin typeface="Calibri"/>
                <a:cs typeface="Calibri"/>
              </a:rPr>
              <a:t>y</a:t>
            </a:r>
            <a:r>
              <a:rPr sz="4800" spc="0" baseline="3413" dirty="0" smtClean="0">
                <a:latin typeface="Calibri"/>
                <a:cs typeface="Calibri"/>
              </a:rPr>
              <a:t>a</a:t>
            </a:r>
            <a:r>
              <a:rPr sz="4800" spc="-14" baseline="3413" dirty="0" smtClean="0">
                <a:latin typeface="Calibri"/>
                <a:cs typeface="Calibri"/>
              </a:rPr>
              <a:t> </a:t>
            </a:r>
            <a:r>
              <a:rPr sz="4800" spc="0" baseline="3413" dirty="0" smtClean="0">
                <a:latin typeface="Calibri"/>
                <a:cs typeface="Calibri"/>
              </a:rPr>
              <a:t>pence</a:t>
            </a:r>
            <a:r>
              <a:rPr sz="4800" spc="-59" baseline="3413" dirty="0" smtClean="0">
                <a:latin typeface="Calibri"/>
                <a:cs typeface="Calibri"/>
              </a:rPr>
              <a:t>g</a:t>
            </a:r>
            <a:r>
              <a:rPr sz="4800" spc="0" baseline="3413" dirty="0" smtClean="0">
                <a:latin typeface="Calibri"/>
                <a:cs typeface="Calibri"/>
              </a:rPr>
              <a:t>ahan</a:t>
            </a:r>
            <a:r>
              <a:rPr sz="4800" spc="-19" baseline="3413" dirty="0" smtClean="0">
                <a:latin typeface="Calibri"/>
                <a:cs typeface="Calibri"/>
              </a:rPr>
              <a:t> </a:t>
            </a:r>
            <a:r>
              <a:rPr sz="4800" spc="0" baseline="3413" dirty="0" smtClean="0">
                <a:latin typeface="Calibri"/>
                <a:cs typeface="Calibri"/>
              </a:rPr>
              <a:t>dan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ts val="3515"/>
              </a:lnSpc>
              <a:spcBef>
                <a:spcPts val="7"/>
              </a:spcBef>
            </a:pPr>
            <a:r>
              <a:rPr sz="4800" spc="0" baseline="2560" dirty="0" smtClean="0">
                <a:latin typeface="Calibri"/>
                <a:cs typeface="Calibri"/>
              </a:rPr>
              <a:t>pen</a:t>
            </a:r>
            <a:r>
              <a:rPr sz="4800" spc="-29" baseline="2560" dirty="0" smtClean="0">
                <a:latin typeface="Calibri"/>
                <a:cs typeface="Calibri"/>
              </a:rPr>
              <a:t>g</a:t>
            </a:r>
            <a:r>
              <a:rPr sz="4800" spc="0" baseline="2560" dirty="0" smtClean="0">
                <a:latin typeface="Calibri"/>
                <a:cs typeface="Calibri"/>
              </a:rPr>
              <a:t>enda</a:t>
            </a:r>
            <a:r>
              <a:rPr sz="4800" spc="-9" baseline="2560" dirty="0" smtClean="0">
                <a:latin typeface="Calibri"/>
                <a:cs typeface="Calibri"/>
              </a:rPr>
              <a:t>l</a:t>
            </a:r>
            <a:r>
              <a:rPr sz="4800" spc="0" baseline="2560" dirty="0" smtClean="0">
                <a:latin typeface="Calibri"/>
                <a:cs typeface="Calibri"/>
              </a:rPr>
              <a:t>ian</a:t>
            </a:r>
            <a:r>
              <a:rPr sz="4800" spc="-9" baseline="2560" dirty="0" smtClean="0">
                <a:latin typeface="Calibri"/>
                <a:cs typeface="Calibri"/>
              </a:rPr>
              <a:t> </a:t>
            </a:r>
            <a:r>
              <a:rPr sz="4800" spc="-44" baseline="2560" dirty="0" smtClean="0">
                <a:latin typeface="Calibri"/>
                <a:cs typeface="Calibri"/>
              </a:rPr>
              <a:t>y</a:t>
            </a:r>
            <a:r>
              <a:rPr sz="4800" spc="0" baseline="2560" dirty="0" smtClean="0">
                <a:latin typeface="Calibri"/>
                <a:cs typeface="Calibri"/>
              </a:rPr>
              <a:t>ang</a:t>
            </a:r>
            <a:r>
              <a:rPr sz="4800" spc="-19" baseline="2560" dirty="0" smtClean="0">
                <a:latin typeface="Calibri"/>
                <a:cs typeface="Calibri"/>
              </a:rPr>
              <a:t> </a:t>
            </a:r>
            <a:r>
              <a:rPr sz="4800" spc="0" baseline="2560" dirty="0" smtClean="0">
                <a:latin typeface="Calibri"/>
                <a:cs typeface="Calibri"/>
              </a:rPr>
              <a:t>sa</a:t>
            </a:r>
            <a:r>
              <a:rPr sz="4800" spc="-29" baseline="2560" dirty="0" smtClean="0">
                <a:latin typeface="Calibri"/>
                <a:cs typeface="Calibri"/>
              </a:rPr>
              <a:t>a</a:t>
            </a:r>
            <a:r>
              <a:rPr sz="4800" spc="0" baseline="2560" dirty="0" smtClean="0">
                <a:latin typeface="Calibri"/>
                <a:cs typeface="Calibri"/>
              </a:rPr>
              <a:t>t</a:t>
            </a:r>
            <a:r>
              <a:rPr sz="4800" spc="-9" baseline="2560" dirty="0" smtClean="0">
                <a:latin typeface="Calibri"/>
                <a:cs typeface="Calibri"/>
              </a:rPr>
              <a:t> </a:t>
            </a:r>
            <a:r>
              <a:rPr sz="4800" spc="0" baseline="2560" dirty="0" smtClean="0">
                <a:latin typeface="Calibri"/>
                <a:cs typeface="Calibri"/>
              </a:rPr>
              <a:t>ini</a:t>
            </a:r>
            <a:r>
              <a:rPr sz="4800" spc="-9" baseline="2560" dirty="0" smtClean="0">
                <a:latin typeface="Calibri"/>
                <a:cs typeface="Calibri"/>
              </a:rPr>
              <a:t> </a:t>
            </a:r>
            <a:r>
              <a:rPr sz="4800" spc="-34" baseline="2560" dirty="0" smtClean="0">
                <a:latin typeface="Calibri"/>
                <a:cs typeface="Calibri"/>
              </a:rPr>
              <a:t>t</a:t>
            </a:r>
            <a:r>
              <a:rPr sz="4800" spc="0" baseline="2560" dirty="0" smtClean="0">
                <a:latin typeface="Calibri"/>
                <a:cs typeface="Calibri"/>
              </a:rPr>
              <a:t>elah</a:t>
            </a:r>
            <a:r>
              <a:rPr sz="4800" spc="-9" baseline="2560" dirty="0" smtClean="0">
                <a:latin typeface="Calibri"/>
                <a:cs typeface="Calibri"/>
              </a:rPr>
              <a:t> </a:t>
            </a:r>
            <a:r>
              <a:rPr sz="4800" spc="0" baseline="2560" dirty="0" smtClean="0">
                <a:latin typeface="Calibri"/>
                <a:cs typeface="Calibri"/>
              </a:rPr>
              <a:t>di</a:t>
            </a:r>
            <a:r>
              <a:rPr sz="4800" spc="-9" baseline="2560" dirty="0" smtClean="0">
                <a:latin typeface="Calibri"/>
                <a:cs typeface="Calibri"/>
              </a:rPr>
              <a:t>l</a:t>
            </a:r>
            <a:r>
              <a:rPr sz="4800" spc="0" baseline="2560" dirty="0" smtClean="0">
                <a:latin typeface="Calibri"/>
                <a:cs typeface="Calibri"/>
              </a:rPr>
              <a:t>a</a:t>
            </a:r>
            <a:r>
              <a:rPr sz="4800" spc="-39" baseline="2560" dirty="0" smtClean="0">
                <a:latin typeface="Calibri"/>
                <a:cs typeface="Calibri"/>
              </a:rPr>
              <a:t>k</a:t>
            </a:r>
            <a:r>
              <a:rPr sz="4800" spc="0" baseline="2560" dirty="0" smtClean="0">
                <a:latin typeface="Calibri"/>
                <a:cs typeface="Calibri"/>
              </a:rPr>
              <a:t>u</a:t>
            </a:r>
            <a:r>
              <a:rPr sz="4800" spc="-69" baseline="2560" dirty="0" smtClean="0">
                <a:latin typeface="Calibri"/>
                <a:cs typeface="Calibri"/>
              </a:rPr>
              <a:t>k</a:t>
            </a:r>
            <a:r>
              <a:rPr sz="4800" spc="0" baseline="2560" dirty="0" smtClean="0">
                <a:latin typeface="Calibri"/>
                <a:cs typeface="Calibri"/>
              </a:rPr>
              <a:t>an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47590" y="5196103"/>
            <a:ext cx="231008" cy="119636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45"/>
              </a:lnSpc>
              <a:spcBef>
                <a:spcPts val="132"/>
              </a:spcBef>
            </a:pPr>
            <a:r>
              <a:rPr sz="3750" spc="0" baseline="3276" dirty="0" smtClean="0">
                <a:latin typeface="Calibri"/>
                <a:cs typeface="Calibri"/>
              </a:rPr>
              <a:t>•</a:t>
            </a:r>
            <a:endParaRPr sz="2500">
              <a:latin typeface="Calibri"/>
              <a:cs typeface="Calibri"/>
            </a:endParaRPr>
          </a:p>
          <a:p>
            <a:pPr marL="12700" marR="197">
              <a:lnSpc>
                <a:spcPct val="101725"/>
              </a:lnSpc>
              <a:spcBef>
                <a:spcPts val="177"/>
              </a:spcBef>
            </a:pPr>
            <a:r>
              <a:rPr sz="2500" spc="0" dirty="0" smtClean="0">
                <a:latin typeface="Calibri"/>
                <a:cs typeface="Calibri"/>
              </a:rPr>
              <a:t>•</a:t>
            </a:r>
            <a:endParaRPr sz="2500">
              <a:latin typeface="Calibri"/>
              <a:cs typeface="Calibri"/>
            </a:endParaRPr>
          </a:p>
          <a:p>
            <a:pPr marL="12700" marR="197">
              <a:lnSpc>
                <a:spcPct val="101725"/>
              </a:lnSpc>
              <a:spcBef>
                <a:spcPts val="305"/>
              </a:spcBef>
            </a:pPr>
            <a:r>
              <a:rPr sz="2500" spc="0" dirty="0" smtClean="0">
                <a:latin typeface="Calibri"/>
                <a:cs typeface="Calibri"/>
              </a:rPr>
              <a:t>•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076190" y="5196103"/>
            <a:ext cx="584384" cy="119636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0377">
              <a:lnSpc>
                <a:spcPts val="2645"/>
              </a:lnSpc>
              <a:spcBef>
                <a:spcPts val="132"/>
              </a:spcBef>
            </a:pPr>
            <a:r>
              <a:rPr sz="3750" spc="0" baseline="3276" dirty="0" smtClean="0">
                <a:latin typeface="Calibri"/>
                <a:cs typeface="Calibri"/>
              </a:rPr>
              <a:t>A</a:t>
            </a:r>
            <a:r>
              <a:rPr sz="3750" spc="-9" baseline="3276" dirty="0" smtClean="0">
                <a:latin typeface="Calibri"/>
                <a:cs typeface="Calibri"/>
              </a:rPr>
              <a:t>p</a:t>
            </a:r>
            <a:r>
              <a:rPr sz="3750" spc="0" baseline="3276" dirty="0" smtClean="0">
                <a:latin typeface="Calibri"/>
                <a:cs typeface="Calibri"/>
              </a:rPr>
              <a:t>a</a:t>
            </a:r>
            <a:endParaRPr sz="2500">
              <a:latin typeface="Calibri"/>
              <a:cs typeface="Calibri"/>
            </a:endParaRPr>
          </a:p>
          <a:p>
            <a:pPr marL="12700">
              <a:lnSpc>
                <a:spcPct val="101725"/>
              </a:lnSpc>
              <a:spcBef>
                <a:spcPts val="177"/>
              </a:spcBef>
            </a:pPr>
            <a:r>
              <a:rPr sz="2500" spc="0" dirty="0" smtClean="0">
                <a:latin typeface="Calibri"/>
                <a:cs typeface="Calibri"/>
              </a:rPr>
              <a:t>A</a:t>
            </a:r>
            <a:r>
              <a:rPr sz="2500" spc="-4" dirty="0" smtClean="0">
                <a:latin typeface="Calibri"/>
                <a:cs typeface="Calibri"/>
              </a:rPr>
              <a:t>p</a:t>
            </a:r>
            <a:r>
              <a:rPr sz="2500" spc="0" dirty="0" smtClean="0">
                <a:latin typeface="Calibri"/>
                <a:cs typeface="Calibri"/>
              </a:rPr>
              <a:t>a</a:t>
            </a:r>
            <a:endParaRPr sz="2500">
              <a:latin typeface="Calibri"/>
              <a:cs typeface="Calibri"/>
            </a:endParaRPr>
          </a:p>
          <a:p>
            <a:pPr marL="12700" marR="10587">
              <a:lnSpc>
                <a:spcPct val="101725"/>
              </a:lnSpc>
              <a:spcBef>
                <a:spcPts val="305"/>
              </a:spcBef>
            </a:pPr>
            <a:r>
              <a:rPr sz="2500" spc="0" dirty="0" smtClean="0">
                <a:latin typeface="Calibri"/>
                <a:cs typeface="Calibri"/>
              </a:rPr>
              <a:t>A</a:t>
            </a:r>
            <a:r>
              <a:rPr sz="2500" spc="-4" dirty="0" smtClean="0">
                <a:latin typeface="Calibri"/>
                <a:cs typeface="Calibri"/>
              </a:rPr>
              <a:t>p</a:t>
            </a:r>
            <a:r>
              <a:rPr sz="2500" spc="0" dirty="0" smtClean="0">
                <a:latin typeface="Calibri"/>
                <a:cs typeface="Calibri"/>
              </a:rPr>
              <a:t>a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50497" y="5196103"/>
            <a:ext cx="679696" cy="119636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45"/>
              </a:lnSpc>
              <a:spcBef>
                <a:spcPts val="132"/>
              </a:spcBef>
            </a:pPr>
            <a:r>
              <a:rPr sz="3750" spc="-39" baseline="3276" dirty="0" smtClean="0">
                <a:latin typeface="Calibri"/>
                <a:cs typeface="Calibri"/>
              </a:rPr>
              <a:t>y</a:t>
            </a:r>
            <a:r>
              <a:rPr sz="3750" spc="0" baseline="3276" dirty="0" smtClean="0">
                <a:latin typeface="Calibri"/>
                <a:cs typeface="Calibri"/>
              </a:rPr>
              <a:t>ang</a:t>
            </a:r>
            <a:endParaRPr sz="2500">
              <a:latin typeface="Calibri"/>
              <a:cs typeface="Calibri"/>
            </a:endParaRPr>
          </a:p>
          <a:p>
            <a:pPr marL="12782" marR="2342">
              <a:lnSpc>
                <a:spcPct val="111666"/>
              </a:lnSpc>
              <a:spcBef>
                <a:spcPts val="589"/>
              </a:spcBef>
            </a:pPr>
            <a:r>
              <a:rPr sz="2500" spc="-34" dirty="0" smtClean="0">
                <a:latin typeface="Calibri"/>
                <a:cs typeface="Calibri"/>
              </a:rPr>
              <a:t>y</a:t>
            </a:r>
            <a:r>
              <a:rPr sz="2500" spc="0" dirty="0" smtClean="0">
                <a:latin typeface="Calibri"/>
                <a:cs typeface="Calibri"/>
              </a:rPr>
              <a:t>ang </a:t>
            </a:r>
            <a:r>
              <a:rPr sz="2500" spc="-34" dirty="0" smtClean="0">
                <a:latin typeface="Calibri"/>
                <a:cs typeface="Calibri"/>
              </a:rPr>
              <a:t>y</a:t>
            </a:r>
            <a:r>
              <a:rPr sz="2500" spc="0" dirty="0" smtClean="0">
                <a:latin typeface="Calibri"/>
                <a:cs typeface="Calibri"/>
              </a:rPr>
              <a:t>ang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328625" y="5196103"/>
            <a:ext cx="5032881" cy="119636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952" marR="47548">
              <a:lnSpc>
                <a:spcPts val="2645"/>
              </a:lnSpc>
              <a:spcBef>
                <a:spcPts val="132"/>
              </a:spcBef>
            </a:pPr>
            <a:r>
              <a:rPr sz="3750" spc="0" baseline="3276" dirty="0" smtClean="0">
                <a:latin typeface="Calibri"/>
                <a:cs typeface="Calibri"/>
              </a:rPr>
              <a:t>s</a:t>
            </a:r>
            <a:r>
              <a:rPr sz="3750" spc="-9" baseline="3276" dirty="0" smtClean="0">
                <a:latin typeface="Calibri"/>
                <a:cs typeface="Calibri"/>
              </a:rPr>
              <a:t>u</a:t>
            </a:r>
            <a:r>
              <a:rPr sz="3750" spc="0" baseline="3276" dirty="0" smtClean="0">
                <a:latin typeface="Calibri"/>
                <a:cs typeface="Calibri"/>
              </a:rPr>
              <a:t>dah</a:t>
            </a:r>
            <a:r>
              <a:rPr sz="3750" spc="-46" baseline="3276" dirty="0" smtClean="0">
                <a:latin typeface="Calibri"/>
                <a:cs typeface="Calibri"/>
              </a:rPr>
              <a:t> </a:t>
            </a:r>
            <a:r>
              <a:rPr sz="3750" spc="0" baseline="3276" dirty="0" smtClean="0">
                <a:latin typeface="Calibri"/>
                <a:cs typeface="Calibri"/>
              </a:rPr>
              <a:t>dila</a:t>
            </a:r>
            <a:r>
              <a:rPr sz="3750" spc="-25" baseline="3276" dirty="0" smtClean="0">
                <a:latin typeface="Calibri"/>
                <a:cs typeface="Calibri"/>
              </a:rPr>
              <a:t>k</a:t>
            </a:r>
            <a:r>
              <a:rPr sz="3750" spc="0" baseline="3276" dirty="0" smtClean="0">
                <a:latin typeface="Calibri"/>
                <a:cs typeface="Calibri"/>
              </a:rPr>
              <a:t>u</a:t>
            </a:r>
            <a:r>
              <a:rPr sz="3750" spc="-44" baseline="3276" dirty="0" smtClean="0">
                <a:latin typeface="Calibri"/>
                <a:cs typeface="Calibri"/>
              </a:rPr>
              <a:t>k</a:t>
            </a:r>
            <a:r>
              <a:rPr sz="3750" spc="0" baseline="3276" dirty="0" smtClean="0">
                <a:latin typeface="Calibri"/>
                <a:cs typeface="Calibri"/>
              </a:rPr>
              <a:t>an?</a:t>
            </a:r>
            <a:endParaRPr sz="2500">
              <a:latin typeface="Calibri"/>
              <a:cs typeface="Calibri"/>
            </a:endParaRPr>
          </a:p>
          <a:p>
            <a:pPr marL="12700" marR="47548">
              <a:lnSpc>
                <a:spcPct val="101725"/>
              </a:lnSpc>
              <a:spcBef>
                <a:spcPts val="177"/>
              </a:spcBef>
            </a:pPr>
            <a:r>
              <a:rPr sz="2500" spc="0" dirty="0" smtClean="0">
                <a:latin typeface="Calibri"/>
                <a:cs typeface="Calibri"/>
              </a:rPr>
              <a:t>hem</a:t>
            </a:r>
            <a:r>
              <a:rPr sz="2500" spc="-14" dirty="0" smtClean="0">
                <a:latin typeface="Calibri"/>
                <a:cs typeface="Calibri"/>
              </a:rPr>
              <a:t>a</a:t>
            </a:r>
            <a:r>
              <a:rPr sz="2500" spc="0" dirty="0" smtClean="0">
                <a:latin typeface="Calibri"/>
                <a:cs typeface="Calibri"/>
              </a:rPr>
              <a:t>t</a:t>
            </a:r>
            <a:r>
              <a:rPr sz="2500" spc="-47" dirty="0" smtClean="0">
                <a:latin typeface="Calibri"/>
                <a:cs typeface="Calibri"/>
              </a:rPr>
              <a:t> </a:t>
            </a:r>
            <a:r>
              <a:rPr sz="2500" spc="0" dirty="0" smtClean="0">
                <a:latin typeface="Calibri"/>
                <a:cs typeface="Calibri"/>
              </a:rPr>
              <a:t>bi</a:t>
            </a:r>
            <a:r>
              <a:rPr sz="2500" spc="-44" dirty="0" smtClean="0">
                <a:latin typeface="Calibri"/>
                <a:cs typeface="Calibri"/>
              </a:rPr>
              <a:t>a</a:t>
            </a:r>
            <a:r>
              <a:rPr sz="2500" spc="-34" dirty="0" smtClean="0">
                <a:latin typeface="Calibri"/>
                <a:cs typeface="Calibri"/>
              </a:rPr>
              <a:t>y</a:t>
            </a:r>
            <a:r>
              <a:rPr sz="2500" spc="0" dirty="0" smtClean="0">
                <a:latin typeface="Calibri"/>
                <a:cs typeface="Calibri"/>
              </a:rPr>
              <a:t>a?</a:t>
            </a:r>
            <a:endParaRPr sz="2500">
              <a:latin typeface="Calibri"/>
              <a:cs typeface="Calibri"/>
            </a:endParaRPr>
          </a:p>
          <a:p>
            <a:pPr marL="12700">
              <a:lnSpc>
                <a:spcPct val="101725"/>
              </a:lnSpc>
              <a:spcBef>
                <a:spcPts val="305"/>
              </a:spcBef>
            </a:pPr>
            <a:r>
              <a:rPr sz="2500" spc="0" dirty="0" smtClean="0">
                <a:latin typeface="Calibri"/>
                <a:cs typeface="Calibri"/>
              </a:rPr>
              <a:t>bisa</a:t>
            </a:r>
            <a:r>
              <a:rPr sz="2500" spc="-30" dirty="0" smtClean="0">
                <a:latin typeface="Calibri"/>
                <a:cs typeface="Calibri"/>
              </a:rPr>
              <a:t> </a:t>
            </a:r>
            <a:r>
              <a:rPr sz="2500" spc="0" dirty="0" smtClean="0">
                <a:latin typeface="Calibri"/>
                <a:cs typeface="Calibri"/>
              </a:rPr>
              <a:t>diting</a:t>
            </a:r>
            <a:r>
              <a:rPr sz="2500" spc="-34" dirty="0" smtClean="0">
                <a:latin typeface="Calibri"/>
                <a:cs typeface="Calibri"/>
              </a:rPr>
              <a:t>k</a:t>
            </a:r>
            <a:r>
              <a:rPr sz="2500" spc="-19" dirty="0" smtClean="0">
                <a:latin typeface="Calibri"/>
                <a:cs typeface="Calibri"/>
              </a:rPr>
              <a:t>a</a:t>
            </a:r>
            <a:r>
              <a:rPr sz="2500" spc="0" dirty="0" smtClean="0">
                <a:latin typeface="Calibri"/>
                <a:cs typeface="Calibri"/>
              </a:rPr>
              <a:t>t</a:t>
            </a:r>
            <a:r>
              <a:rPr sz="2500" spc="-39" dirty="0" smtClean="0">
                <a:latin typeface="Calibri"/>
                <a:cs typeface="Calibri"/>
              </a:rPr>
              <a:t>k</a:t>
            </a:r>
            <a:r>
              <a:rPr sz="2500" spc="0" dirty="0" smtClean="0">
                <a:latin typeface="Calibri"/>
                <a:cs typeface="Calibri"/>
              </a:rPr>
              <a:t>an</a:t>
            </a:r>
            <a:r>
              <a:rPr sz="2500" spc="-96" dirty="0" smtClean="0">
                <a:latin typeface="Calibri"/>
                <a:cs typeface="Calibri"/>
              </a:rPr>
              <a:t> </a:t>
            </a:r>
            <a:r>
              <a:rPr sz="2500" spc="0" dirty="0" smtClean="0">
                <a:latin typeface="Calibri"/>
                <a:cs typeface="Calibri"/>
              </a:rPr>
              <a:t>u</a:t>
            </a:r>
            <a:r>
              <a:rPr sz="2500" spc="-29" dirty="0" smtClean="0">
                <a:latin typeface="Calibri"/>
                <a:cs typeface="Calibri"/>
              </a:rPr>
              <a:t>n</a:t>
            </a:r>
            <a:r>
              <a:rPr sz="2500" spc="0" dirty="0" smtClean="0">
                <a:latin typeface="Calibri"/>
                <a:cs typeface="Calibri"/>
              </a:rPr>
              <a:t>tuk</a:t>
            </a:r>
            <a:r>
              <a:rPr sz="2500" spc="-44" dirty="0" smtClean="0">
                <a:latin typeface="Calibri"/>
                <a:cs typeface="Calibri"/>
              </a:rPr>
              <a:t> </a:t>
            </a:r>
            <a:r>
              <a:rPr sz="2500" spc="0" dirty="0" smtClean="0">
                <a:latin typeface="Calibri"/>
                <a:cs typeface="Calibri"/>
              </a:rPr>
              <a:t>le</a:t>
            </a:r>
            <a:r>
              <a:rPr sz="2500" spc="-25" dirty="0" smtClean="0">
                <a:latin typeface="Calibri"/>
                <a:cs typeface="Calibri"/>
              </a:rPr>
              <a:t>v</a:t>
            </a:r>
            <a:r>
              <a:rPr sz="2500" spc="0" dirty="0" smtClean="0">
                <a:latin typeface="Calibri"/>
                <a:cs typeface="Calibri"/>
              </a:rPr>
              <a:t>el</a:t>
            </a:r>
            <a:r>
              <a:rPr sz="2500" spc="-47" dirty="0" smtClean="0">
                <a:latin typeface="Calibri"/>
                <a:cs typeface="Calibri"/>
              </a:rPr>
              <a:t> </a:t>
            </a:r>
            <a:r>
              <a:rPr sz="2500" spc="-9" dirty="0" smtClean="0">
                <a:latin typeface="Calibri"/>
                <a:cs typeface="Calibri"/>
              </a:rPr>
              <a:t>n</a:t>
            </a:r>
            <a:r>
              <a:rPr sz="2500" spc="0" dirty="0" smtClean="0">
                <a:latin typeface="Calibri"/>
                <a:cs typeface="Calibri"/>
              </a:rPr>
              <a:t>asion</a:t>
            </a:r>
            <a:r>
              <a:rPr sz="2500" spc="4" dirty="0" smtClean="0">
                <a:latin typeface="Calibri"/>
                <a:cs typeface="Calibri"/>
              </a:rPr>
              <a:t>a</a:t>
            </a:r>
            <a:r>
              <a:rPr sz="2500" spc="0" dirty="0" smtClean="0">
                <a:latin typeface="Calibri"/>
                <a:cs typeface="Calibri"/>
              </a:rPr>
              <a:t>l?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38962" y="1779777"/>
            <a:ext cx="10515600" cy="127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/>
          <p:nvPr/>
        </p:nvSpPr>
        <p:spPr>
          <a:xfrm>
            <a:off x="420623" y="1732786"/>
            <a:ext cx="8429285" cy="51252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40605">
              <a:lnSpc>
                <a:spcPts val="850"/>
              </a:lnSpc>
              <a:spcBef>
                <a:spcPts val="19"/>
              </a:spcBef>
            </a:pPr>
            <a:endParaRPr sz="850"/>
          </a:p>
          <a:p>
            <a:pPr marL="1271651">
              <a:lnSpc>
                <a:spcPct val="101725"/>
              </a:lnSpc>
              <a:spcBef>
                <a:spcPts val="34000"/>
              </a:spcBef>
            </a:pP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Scali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ng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-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Up</a:t>
            </a:r>
            <a:r>
              <a:rPr sz="1200" i="1" spc="-14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CD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er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v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en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on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200" i="1" spc="-19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in S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ou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th-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East</a:t>
            </a:r>
            <a:r>
              <a:rPr sz="1200" i="1" spc="-14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Asia</a:t>
            </a:r>
            <a:r>
              <a:rPr sz="1200" i="1" spc="-9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(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U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-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SEA)</a:t>
            </a:r>
            <a:r>
              <a:rPr sz="1200" i="1" spc="14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p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je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c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t 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ha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recei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v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ed</a:t>
            </a:r>
            <a:r>
              <a:rPr sz="1200" i="1" spc="-9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f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und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g</a:t>
            </a:r>
            <a:r>
              <a:rPr sz="1200" i="1" spc="-9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f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m 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h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e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Eu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rop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ean</a:t>
            </a:r>
            <a:r>
              <a:rPr sz="1200" i="1" spc="9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U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on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’s</a:t>
            </a:r>
            <a:endParaRPr sz="1200">
              <a:latin typeface="Calibri"/>
              <a:cs typeface="Calibri"/>
            </a:endParaRPr>
          </a:p>
          <a:p>
            <a:pPr marL="3850513" marR="40605">
              <a:lnSpc>
                <a:spcPts val="1440"/>
              </a:lnSpc>
              <a:spcBef>
                <a:spcPts val="72"/>
              </a:spcBef>
            </a:pP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nno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v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p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og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mme</a:t>
            </a:r>
            <a:r>
              <a:rPr sz="1800" i="1" spc="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und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er</a:t>
            </a:r>
            <a:r>
              <a:rPr sz="1800" i="1" spc="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g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t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ag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reement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8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2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5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0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2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6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9305544" y="329184"/>
            <a:ext cx="2048255" cy="10683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38962" y="1576577"/>
            <a:ext cx="10515600" cy="381"/>
          </a:xfrm>
          <a:custGeom>
            <a:avLst/>
            <a:gdLst/>
            <a:ahLst/>
            <a:cxnLst/>
            <a:rect l="l" t="t" r="r" b="b"/>
            <a:pathLst>
              <a:path w="10515600" h="381">
                <a:moveTo>
                  <a:pt x="0" y="0"/>
                </a:moveTo>
                <a:lnTo>
                  <a:pt x="10515600" y="381"/>
                </a:lnTo>
              </a:path>
            </a:pathLst>
          </a:custGeom>
          <a:ln w="127076">
            <a:solidFill>
              <a:srgbClr val="75C5B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38962" y="5881878"/>
            <a:ext cx="10515600" cy="355"/>
          </a:xfrm>
          <a:custGeom>
            <a:avLst/>
            <a:gdLst/>
            <a:ahLst/>
            <a:cxnLst/>
            <a:rect l="l" t="t" r="r" b="b"/>
            <a:pathLst>
              <a:path w="10515600" h="355">
                <a:moveTo>
                  <a:pt x="0" y="0"/>
                </a:moveTo>
                <a:lnTo>
                  <a:pt x="10515600" y="355"/>
                </a:lnTo>
              </a:path>
            </a:pathLst>
          </a:custGeom>
          <a:ln w="127076">
            <a:solidFill>
              <a:srgbClr val="75C5B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20623" y="1732786"/>
            <a:ext cx="8369808" cy="51252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38200" y="333755"/>
            <a:ext cx="1591056" cy="10622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675890" y="623751"/>
            <a:ext cx="1633167" cy="5850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5"/>
              </a:lnSpc>
              <a:spcBef>
                <a:spcPts val="230"/>
              </a:spcBef>
            </a:pPr>
            <a:r>
              <a:rPr sz="4400" spc="0" dirty="0" smtClean="0">
                <a:latin typeface="Arial"/>
                <a:cs typeface="Arial"/>
              </a:rPr>
              <a:t>Fokus</a:t>
            </a:r>
            <a:endParaRPr sz="4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53814" y="623751"/>
            <a:ext cx="2566601" cy="5850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5"/>
              </a:lnSpc>
              <a:spcBef>
                <a:spcPts val="230"/>
              </a:spcBef>
            </a:pPr>
            <a:r>
              <a:rPr sz="4400" spc="0" dirty="0" smtClean="0">
                <a:latin typeface="Arial"/>
                <a:cs typeface="Arial"/>
              </a:rPr>
              <a:t>Penelitian</a:t>
            </a:r>
            <a:endParaRPr sz="4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63609" y="1964563"/>
            <a:ext cx="2081316" cy="16610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53309">
              <a:lnSpc>
                <a:spcPts val="2950"/>
              </a:lnSpc>
              <a:spcBef>
                <a:spcPts val="147"/>
              </a:spcBef>
            </a:pPr>
            <a:r>
              <a:rPr sz="4200" spc="0" baseline="2925" dirty="0" smtClean="0">
                <a:latin typeface="Calibri"/>
                <a:cs typeface="Calibri"/>
              </a:rPr>
              <a:t>Apa</a:t>
            </a:r>
            <a:r>
              <a:rPr sz="4200" spc="-29" baseline="2925" dirty="0" smtClean="0">
                <a:latin typeface="Calibri"/>
                <a:cs typeface="Calibri"/>
              </a:rPr>
              <a:t> </a:t>
            </a:r>
            <a:r>
              <a:rPr sz="4200" b="1" spc="0" baseline="2925" dirty="0" smtClean="0">
                <a:latin typeface="Calibri"/>
                <a:cs typeface="Calibri"/>
              </a:rPr>
              <a:t>dampak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ts val="3360"/>
              </a:lnSpc>
              <a:spcBef>
                <a:spcPts val="20"/>
              </a:spcBef>
            </a:pPr>
            <a:r>
              <a:rPr sz="4200" b="1" spc="0" baseline="1950" dirty="0" smtClean="0">
                <a:latin typeface="Calibri"/>
                <a:cs typeface="Calibri"/>
              </a:rPr>
              <a:t>sin</a:t>
            </a:r>
            <a:r>
              <a:rPr sz="4200" b="1" spc="-9" baseline="1950" dirty="0" smtClean="0">
                <a:latin typeface="Calibri"/>
                <a:cs typeface="Calibri"/>
              </a:rPr>
              <a:t>e</a:t>
            </a:r>
            <a:r>
              <a:rPr sz="4200" b="1" spc="0" baseline="1950" dirty="0" smtClean="0">
                <a:latin typeface="Calibri"/>
                <a:cs typeface="Calibri"/>
              </a:rPr>
              <a:t>rgi</a:t>
            </a:r>
            <a:r>
              <a:rPr sz="4200" b="1" spc="19" baseline="1950" dirty="0" smtClean="0">
                <a:latin typeface="Calibri"/>
                <a:cs typeface="Calibri"/>
              </a:rPr>
              <a:t> </a:t>
            </a:r>
            <a:r>
              <a:rPr sz="4200" spc="0" baseline="1950" dirty="0" smtClean="0">
                <a:latin typeface="Calibri"/>
                <a:cs typeface="Calibri"/>
              </a:rPr>
              <a:t>antara</a:t>
            </a:r>
            <a:endParaRPr sz="2800">
              <a:latin typeface="Calibri"/>
              <a:cs typeface="Calibri"/>
            </a:endParaRPr>
          </a:p>
          <a:p>
            <a:pPr marL="12700" marR="5965">
              <a:lnSpc>
                <a:spcPts val="3365"/>
              </a:lnSpc>
              <a:spcBef>
                <a:spcPts val="0"/>
              </a:spcBef>
            </a:pPr>
            <a:r>
              <a:rPr sz="4200" spc="0" baseline="1950" dirty="0" smtClean="0">
                <a:latin typeface="Calibri"/>
                <a:cs typeface="Calibri"/>
              </a:rPr>
              <a:t>kegiatan</a:t>
            </a:r>
            <a:r>
              <a:rPr sz="4200" spc="-97" baseline="1950" dirty="0" smtClean="0">
                <a:latin typeface="Calibri"/>
                <a:cs typeface="Calibri"/>
              </a:rPr>
              <a:t> </a:t>
            </a:r>
            <a:r>
              <a:rPr sz="4200" spc="0" baseline="1950" dirty="0" smtClean="0">
                <a:latin typeface="Calibri"/>
                <a:cs typeface="Calibri"/>
              </a:rPr>
              <a:t>yang</a:t>
            </a:r>
            <a:endParaRPr sz="2800">
              <a:latin typeface="Calibri"/>
              <a:cs typeface="Calibri"/>
            </a:endParaRPr>
          </a:p>
          <a:p>
            <a:pPr marL="12700" marR="53309">
              <a:lnSpc>
                <a:spcPts val="3360"/>
              </a:lnSpc>
            </a:pPr>
            <a:r>
              <a:rPr sz="4200" spc="0" baseline="1950" dirty="0" smtClean="0">
                <a:latin typeface="Calibri"/>
                <a:cs typeface="Calibri"/>
              </a:rPr>
              <a:t>ber</a:t>
            </a:r>
            <a:r>
              <a:rPr sz="4200" spc="-9" baseline="1950" dirty="0" smtClean="0">
                <a:latin typeface="Calibri"/>
                <a:cs typeface="Calibri"/>
              </a:rPr>
              <a:t>b</a:t>
            </a:r>
            <a:r>
              <a:rPr sz="4200" spc="0" baseline="1950" dirty="0" smtClean="0">
                <a:latin typeface="Calibri"/>
                <a:cs typeface="Calibri"/>
              </a:rPr>
              <a:t>asis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63609" y="3671824"/>
            <a:ext cx="1746451" cy="16609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0" baseline="2925" dirty="0" smtClean="0">
                <a:latin typeface="Calibri"/>
                <a:cs typeface="Calibri"/>
              </a:rPr>
              <a:t>masyarakat</a:t>
            </a:r>
            <a:endParaRPr sz="2800">
              <a:latin typeface="Calibri"/>
              <a:cs typeface="Calibri"/>
            </a:endParaRPr>
          </a:p>
          <a:p>
            <a:pPr marL="12700" marR="53263">
              <a:lnSpc>
                <a:spcPts val="3360"/>
              </a:lnSpc>
              <a:spcBef>
                <a:spcPts val="20"/>
              </a:spcBef>
            </a:pPr>
            <a:r>
              <a:rPr sz="4200" spc="0" baseline="1950" dirty="0" smtClean="0">
                <a:latin typeface="Calibri"/>
                <a:cs typeface="Calibri"/>
              </a:rPr>
              <a:t>la</a:t>
            </a:r>
            <a:r>
              <a:rPr sz="4200" spc="-4" baseline="1950" dirty="0" smtClean="0">
                <a:latin typeface="Calibri"/>
                <a:cs typeface="Calibri"/>
              </a:rPr>
              <a:t>y</a:t>
            </a:r>
            <a:r>
              <a:rPr sz="4200" spc="0" baseline="1950" dirty="0" smtClean="0">
                <a:latin typeface="Calibri"/>
                <a:cs typeface="Calibri"/>
              </a:rPr>
              <a:t>anan</a:t>
            </a:r>
            <a:endParaRPr sz="2800">
              <a:latin typeface="Calibri"/>
              <a:cs typeface="Calibri"/>
            </a:endParaRPr>
          </a:p>
          <a:p>
            <a:pPr marL="12700" marR="53263">
              <a:lnSpc>
                <a:spcPts val="3360"/>
              </a:lnSpc>
            </a:pPr>
            <a:r>
              <a:rPr sz="4200" spc="0" baseline="1950" dirty="0" smtClean="0">
                <a:latin typeface="Calibri"/>
                <a:cs typeface="Calibri"/>
              </a:rPr>
              <a:t>kesehatan</a:t>
            </a:r>
            <a:endParaRPr sz="2800">
              <a:latin typeface="Calibri"/>
              <a:cs typeface="Calibri"/>
            </a:endParaRPr>
          </a:p>
          <a:p>
            <a:pPr marL="12700" marR="53263">
              <a:lnSpc>
                <a:spcPts val="3360"/>
              </a:lnSpc>
            </a:pPr>
            <a:r>
              <a:rPr sz="4200" spc="0" baseline="1950" dirty="0" smtClean="0">
                <a:latin typeface="Calibri"/>
                <a:cs typeface="Calibri"/>
              </a:rPr>
              <a:t>pr</a:t>
            </a:r>
            <a:r>
              <a:rPr sz="4200" spc="-14" baseline="1950" dirty="0" smtClean="0">
                <a:latin typeface="Calibri"/>
                <a:cs typeface="Calibri"/>
              </a:rPr>
              <a:t>i</a:t>
            </a:r>
            <a:r>
              <a:rPr sz="4200" spc="0" baseline="1950" dirty="0" smtClean="0">
                <a:latin typeface="Calibri"/>
                <a:cs typeface="Calibri"/>
              </a:rPr>
              <a:t>mer?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813161" y="3671824"/>
            <a:ext cx="621878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0" baseline="2925" dirty="0" smtClean="0">
                <a:latin typeface="Calibri"/>
                <a:cs typeface="Calibri"/>
              </a:rPr>
              <a:t>dan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831656" y="6179312"/>
            <a:ext cx="1704440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0"/>
              </a:lnSpc>
              <a:spcBef>
                <a:spcPts val="66"/>
              </a:spcBef>
            </a:pP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Ho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z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n 2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0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20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19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ea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c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h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an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d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 txBox="1"/>
          <p:nvPr/>
        </p:nvSpPr>
        <p:spPr>
          <a:xfrm>
            <a:off x="506730" y="5679185"/>
            <a:ext cx="11309604" cy="11788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750"/>
              </a:lnSpc>
              <a:spcBef>
                <a:spcPts val="36"/>
              </a:spcBef>
            </a:pPr>
            <a:endParaRPr sz="750"/>
          </a:p>
          <a:p>
            <a:pPr marL="3764407" marR="1287891" indent="-2578862">
              <a:lnSpc>
                <a:spcPts val="1440"/>
              </a:lnSpc>
              <a:spcBef>
                <a:spcPts val="3072"/>
              </a:spcBef>
            </a:pP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Scali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ng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-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Up</a:t>
            </a:r>
            <a:r>
              <a:rPr sz="1200" i="1" spc="-14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CD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er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v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en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on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200" i="1" spc="-19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in S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ou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th-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East</a:t>
            </a:r>
            <a:r>
              <a:rPr sz="1200" i="1" spc="-14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Asia</a:t>
            </a:r>
            <a:r>
              <a:rPr sz="1200" i="1" spc="-9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(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U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-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SEA)</a:t>
            </a:r>
            <a:r>
              <a:rPr sz="1200" i="1" spc="14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p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je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c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t 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ha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recei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v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ed</a:t>
            </a:r>
            <a:r>
              <a:rPr sz="1200" i="1" spc="-9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f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und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g</a:t>
            </a:r>
            <a:r>
              <a:rPr sz="1200" i="1" spc="-9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f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m 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h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e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Eu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rop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ean</a:t>
            </a:r>
            <a:r>
              <a:rPr sz="1200" i="1" spc="9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U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on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’s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Ho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z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n 2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0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20</a:t>
            </a:r>
            <a:r>
              <a:rPr sz="1200" i="1" spc="9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200" i="1" spc="19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e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ea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c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h 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an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d i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nno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v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200" i="1" spc="-9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p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og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200" i="1" spc="-9" dirty="0" smtClean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mme</a:t>
            </a:r>
            <a:r>
              <a:rPr sz="1200" i="1" spc="14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und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er</a:t>
            </a:r>
            <a:r>
              <a:rPr sz="1200" i="1" spc="14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g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200" i="1" spc="-9" dirty="0" smtClean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t 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ag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reement</a:t>
            </a:r>
            <a:r>
              <a:rPr sz="1200" i="1" spc="9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200" i="1" spc="-4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200" i="1" spc="9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8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2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5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0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2</a:t>
            </a:r>
            <a:r>
              <a:rPr sz="1200" i="1" spc="4" dirty="0" smtClean="0">
                <a:solidFill>
                  <a:srgbClr val="767070"/>
                </a:solidFill>
                <a:latin typeface="Calibri"/>
                <a:cs typeface="Calibri"/>
              </a:rPr>
              <a:t>6</a:t>
            </a:r>
            <a:r>
              <a:rPr sz="1200" i="1" spc="0" dirty="0" smtClean="0">
                <a:solidFill>
                  <a:srgbClr val="767070"/>
                </a:solidFill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9305544" y="329184"/>
            <a:ext cx="2048255" cy="10683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38962" y="1576577"/>
            <a:ext cx="10515600" cy="381"/>
          </a:xfrm>
          <a:custGeom>
            <a:avLst/>
            <a:gdLst/>
            <a:ahLst/>
            <a:cxnLst/>
            <a:rect l="l" t="t" r="r" b="b"/>
            <a:pathLst>
              <a:path w="10515600" h="381">
                <a:moveTo>
                  <a:pt x="0" y="0"/>
                </a:moveTo>
                <a:lnTo>
                  <a:pt x="10515600" y="381"/>
                </a:lnTo>
              </a:path>
            </a:pathLst>
          </a:custGeom>
          <a:ln w="127076">
            <a:solidFill>
              <a:srgbClr val="75C5B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49808" y="1659635"/>
            <a:ext cx="10645902" cy="111328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38962" y="5881878"/>
            <a:ext cx="10515600" cy="355"/>
          </a:xfrm>
          <a:custGeom>
            <a:avLst/>
            <a:gdLst/>
            <a:ahLst/>
            <a:cxnLst/>
            <a:rect l="l" t="t" r="r" b="b"/>
            <a:pathLst>
              <a:path w="10515600" h="355">
                <a:moveTo>
                  <a:pt x="0" y="0"/>
                </a:moveTo>
                <a:lnTo>
                  <a:pt x="10515600" y="355"/>
                </a:lnTo>
              </a:path>
            </a:pathLst>
          </a:custGeom>
          <a:ln w="127076">
            <a:solidFill>
              <a:srgbClr val="75C5B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06730" y="5679185"/>
            <a:ext cx="11309604" cy="1179576"/>
          </a:xfrm>
          <a:custGeom>
            <a:avLst/>
            <a:gdLst/>
            <a:ahLst/>
            <a:cxnLst/>
            <a:rect l="l" t="t" r="r" b="b"/>
            <a:pathLst>
              <a:path w="11309604" h="1179576">
                <a:moveTo>
                  <a:pt x="11309604" y="0"/>
                </a:moveTo>
                <a:lnTo>
                  <a:pt x="0" y="0"/>
                </a:lnTo>
                <a:lnTo>
                  <a:pt x="0" y="1178811"/>
                </a:lnTo>
                <a:lnTo>
                  <a:pt x="11309604" y="1178811"/>
                </a:lnTo>
                <a:lnTo>
                  <a:pt x="113096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49808" y="5082540"/>
            <a:ext cx="10645902" cy="11513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38200" y="333755"/>
            <a:ext cx="1591056" cy="106222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9808" y="3371075"/>
            <a:ext cx="10645902" cy="111329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553081" y="532558"/>
            <a:ext cx="1819100" cy="584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Arial"/>
                <a:cs typeface="Arial"/>
              </a:rPr>
              <a:t>Tujuan</a:t>
            </a:r>
            <a:endParaRPr sz="4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18838" y="532558"/>
            <a:ext cx="2566336" cy="584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Arial"/>
                <a:cs typeface="Arial"/>
              </a:rPr>
              <a:t>Penel</a:t>
            </a:r>
            <a:r>
              <a:rPr sz="4400" spc="9" dirty="0" smtClean="0">
                <a:latin typeface="Arial"/>
                <a:cs typeface="Arial"/>
              </a:rPr>
              <a:t>i</a:t>
            </a:r>
            <a:r>
              <a:rPr sz="4400" spc="0" dirty="0" smtClean="0">
                <a:latin typeface="Arial"/>
                <a:cs typeface="Arial"/>
              </a:rPr>
              <a:t>tian</a:t>
            </a:r>
            <a:endParaRPr sz="4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78814" y="2011953"/>
            <a:ext cx="9796589" cy="3683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60"/>
              </a:lnSpc>
              <a:spcBef>
                <a:spcPts val="143"/>
              </a:spcBef>
            </a:pPr>
            <a:r>
              <a:rPr sz="2700" b="1" spc="0" dirty="0" smtClean="0">
                <a:latin typeface="Arial"/>
                <a:cs typeface="Arial"/>
              </a:rPr>
              <a:t>Me</a:t>
            </a:r>
            <a:r>
              <a:rPr sz="2700" b="1" spc="-9" dirty="0" smtClean="0">
                <a:latin typeface="Arial"/>
                <a:cs typeface="Arial"/>
              </a:rPr>
              <a:t>n</a:t>
            </a:r>
            <a:r>
              <a:rPr sz="2700" b="1" spc="0" dirty="0" smtClean="0">
                <a:latin typeface="Arial"/>
                <a:cs typeface="Arial"/>
              </a:rPr>
              <a:t>ingk</a:t>
            </a:r>
            <a:r>
              <a:rPr sz="2700" b="1" spc="-9" dirty="0" smtClean="0">
                <a:latin typeface="Arial"/>
                <a:cs typeface="Arial"/>
              </a:rPr>
              <a:t>a</a:t>
            </a:r>
            <a:r>
              <a:rPr sz="2700" b="1" spc="0" dirty="0" smtClean="0">
                <a:latin typeface="Arial"/>
                <a:cs typeface="Arial"/>
              </a:rPr>
              <a:t>tkan</a:t>
            </a:r>
            <a:r>
              <a:rPr sz="2700" b="1" spc="25" dirty="0" smtClean="0">
                <a:latin typeface="Arial"/>
                <a:cs typeface="Arial"/>
              </a:rPr>
              <a:t> </a:t>
            </a:r>
            <a:r>
              <a:rPr sz="2700" b="1" spc="0" dirty="0" smtClean="0">
                <a:latin typeface="Arial"/>
                <a:cs typeface="Arial"/>
              </a:rPr>
              <a:t>efektivi</a:t>
            </a:r>
            <a:r>
              <a:rPr sz="2700" b="1" spc="4" dirty="0" smtClean="0">
                <a:latin typeface="Arial"/>
                <a:cs typeface="Arial"/>
              </a:rPr>
              <a:t>t</a:t>
            </a:r>
            <a:r>
              <a:rPr sz="2700" b="1" spc="0" dirty="0" smtClean="0">
                <a:latin typeface="Arial"/>
                <a:cs typeface="Arial"/>
              </a:rPr>
              <a:t>as intervensi u</a:t>
            </a:r>
            <a:r>
              <a:rPr sz="2700" b="1" spc="-9" dirty="0" smtClean="0">
                <a:latin typeface="Arial"/>
                <a:cs typeface="Arial"/>
              </a:rPr>
              <a:t>n</a:t>
            </a:r>
            <a:r>
              <a:rPr sz="2700" b="1" spc="0" dirty="0" smtClean="0">
                <a:latin typeface="Arial"/>
                <a:cs typeface="Arial"/>
              </a:rPr>
              <a:t>tuk</a:t>
            </a:r>
            <a:r>
              <a:rPr sz="2700" b="1" spc="14" dirty="0" smtClean="0">
                <a:latin typeface="Arial"/>
                <a:cs typeface="Arial"/>
              </a:rPr>
              <a:t> </a:t>
            </a:r>
            <a:r>
              <a:rPr sz="2700" b="1" spc="0" dirty="0" smtClean="0">
                <a:latin typeface="Arial"/>
                <a:cs typeface="Arial"/>
              </a:rPr>
              <a:t>pe</a:t>
            </a:r>
            <a:r>
              <a:rPr sz="2700" b="1" spc="-14" dirty="0" smtClean="0">
                <a:latin typeface="Arial"/>
                <a:cs typeface="Arial"/>
              </a:rPr>
              <a:t>n</a:t>
            </a:r>
            <a:r>
              <a:rPr sz="2700" b="1" spc="0" dirty="0" smtClean="0">
                <a:latin typeface="Arial"/>
                <a:cs typeface="Arial"/>
              </a:rPr>
              <a:t>ce</a:t>
            </a:r>
            <a:r>
              <a:rPr sz="2700" b="1" spc="-9" dirty="0" smtClean="0">
                <a:latin typeface="Arial"/>
                <a:cs typeface="Arial"/>
              </a:rPr>
              <a:t>g</a:t>
            </a:r>
            <a:r>
              <a:rPr sz="2700" b="1" spc="0" dirty="0" smtClean="0">
                <a:latin typeface="Arial"/>
                <a:cs typeface="Arial"/>
              </a:rPr>
              <a:t>ah</a:t>
            </a:r>
            <a:r>
              <a:rPr sz="2700" b="1" spc="-9" dirty="0" smtClean="0">
                <a:latin typeface="Arial"/>
                <a:cs typeface="Arial"/>
              </a:rPr>
              <a:t>a</a:t>
            </a:r>
            <a:r>
              <a:rPr sz="2700" b="1" spc="0" dirty="0" smtClean="0">
                <a:latin typeface="Arial"/>
                <a:cs typeface="Arial"/>
              </a:rPr>
              <a:t>n</a:t>
            </a:r>
            <a:r>
              <a:rPr sz="2700" b="1" spc="39" dirty="0" smtClean="0">
                <a:latin typeface="Arial"/>
                <a:cs typeface="Arial"/>
              </a:rPr>
              <a:t> </a:t>
            </a:r>
            <a:r>
              <a:rPr sz="2700" b="1" spc="0" dirty="0" smtClean="0">
                <a:latin typeface="Arial"/>
                <a:cs typeface="Arial"/>
              </a:rPr>
              <a:t>PTM</a:t>
            </a:r>
            <a:endParaRPr sz="27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59865" y="2736258"/>
            <a:ext cx="8921026" cy="6289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5"/>
              </a:lnSpc>
              <a:spcBef>
                <a:spcPts val="112"/>
              </a:spcBef>
            </a:pPr>
            <a:r>
              <a:rPr sz="2100" spc="0" dirty="0" smtClean="0">
                <a:latin typeface="Arial"/>
                <a:cs typeface="Arial"/>
              </a:rPr>
              <a:t>•</a:t>
            </a:r>
            <a:r>
              <a:rPr sz="2100" spc="481" dirty="0" smtClean="0">
                <a:latin typeface="Arial"/>
                <a:cs typeface="Arial"/>
              </a:rPr>
              <a:t> </a:t>
            </a:r>
            <a:r>
              <a:rPr sz="2100" spc="0" dirty="0" smtClean="0">
                <a:latin typeface="Arial"/>
                <a:cs typeface="Arial"/>
              </a:rPr>
              <a:t>Analis</a:t>
            </a:r>
            <a:r>
              <a:rPr sz="2100" spc="4" dirty="0" smtClean="0">
                <a:latin typeface="Arial"/>
                <a:cs typeface="Arial"/>
              </a:rPr>
              <a:t>i</a:t>
            </a:r>
            <a:r>
              <a:rPr sz="2100" spc="0" dirty="0" smtClean="0">
                <a:latin typeface="Arial"/>
                <a:cs typeface="Arial"/>
              </a:rPr>
              <a:t>s fa</a:t>
            </a:r>
            <a:r>
              <a:rPr sz="2100" spc="4" dirty="0" smtClean="0">
                <a:latin typeface="Arial"/>
                <a:cs typeface="Arial"/>
              </a:rPr>
              <a:t>k</a:t>
            </a:r>
            <a:r>
              <a:rPr sz="2100" spc="0" dirty="0" smtClean="0">
                <a:latin typeface="Arial"/>
                <a:cs typeface="Arial"/>
              </a:rPr>
              <a:t>tor y</a:t>
            </a:r>
            <a:r>
              <a:rPr sz="2100" spc="-9" dirty="0" smtClean="0">
                <a:latin typeface="Arial"/>
                <a:cs typeface="Arial"/>
              </a:rPr>
              <a:t>a</a:t>
            </a:r>
            <a:r>
              <a:rPr sz="2100" spc="0" dirty="0" smtClean="0">
                <a:latin typeface="Arial"/>
                <a:cs typeface="Arial"/>
              </a:rPr>
              <a:t>ng</a:t>
            </a:r>
            <a:r>
              <a:rPr sz="2100" spc="9" dirty="0" smtClean="0">
                <a:latin typeface="Arial"/>
                <a:cs typeface="Arial"/>
              </a:rPr>
              <a:t> </a:t>
            </a:r>
            <a:r>
              <a:rPr sz="2100" spc="-4" dirty="0" smtClean="0">
                <a:latin typeface="Arial"/>
                <a:cs typeface="Arial"/>
              </a:rPr>
              <a:t>berpengaru</a:t>
            </a:r>
            <a:r>
              <a:rPr sz="2100" spc="0" dirty="0" smtClean="0">
                <a:latin typeface="Arial"/>
                <a:cs typeface="Arial"/>
              </a:rPr>
              <a:t>h</a:t>
            </a:r>
            <a:r>
              <a:rPr sz="2100" spc="39" dirty="0" smtClean="0">
                <a:latin typeface="Arial"/>
                <a:cs typeface="Arial"/>
              </a:rPr>
              <a:t> </a:t>
            </a:r>
            <a:r>
              <a:rPr sz="2100" spc="0" dirty="0" smtClean="0">
                <a:latin typeface="Arial"/>
                <a:cs typeface="Arial"/>
              </a:rPr>
              <a:t>ter</a:t>
            </a:r>
            <a:r>
              <a:rPr sz="2100" spc="-4" dirty="0" smtClean="0">
                <a:latin typeface="Arial"/>
                <a:cs typeface="Arial"/>
              </a:rPr>
              <a:t>h</a:t>
            </a:r>
            <a:r>
              <a:rPr sz="2100" spc="0" dirty="0" smtClean="0">
                <a:latin typeface="Arial"/>
                <a:cs typeface="Arial"/>
              </a:rPr>
              <a:t>a</a:t>
            </a:r>
            <a:r>
              <a:rPr sz="2100" spc="-4" dirty="0" smtClean="0">
                <a:latin typeface="Arial"/>
                <a:cs typeface="Arial"/>
              </a:rPr>
              <a:t>d</a:t>
            </a:r>
            <a:r>
              <a:rPr sz="2100" spc="0" dirty="0" smtClean="0">
                <a:latin typeface="Arial"/>
                <a:cs typeface="Arial"/>
              </a:rPr>
              <a:t>ap</a:t>
            </a:r>
            <a:r>
              <a:rPr sz="2100" spc="19" dirty="0" smtClean="0">
                <a:latin typeface="Arial"/>
                <a:cs typeface="Arial"/>
              </a:rPr>
              <a:t> </a:t>
            </a:r>
            <a:r>
              <a:rPr sz="2100" spc="0" dirty="0" smtClean="0">
                <a:latin typeface="Arial"/>
                <a:cs typeface="Arial"/>
              </a:rPr>
              <a:t>PTM d</a:t>
            </a:r>
            <a:r>
              <a:rPr sz="2100" spc="-4" dirty="0" smtClean="0">
                <a:latin typeface="Arial"/>
                <a:cs typeface="Arial"/>
              </a:rPr>
              <a:t>a</a:t>
            </a:r>
            <a:r>
              <a:rPr sz="2100" spc="0" dirty="0" smtClean="0">
                <a:latin typeface="Arial"/>
                <a:cs typeface="Arial"/>
              </a:rPr>
              <a:t>n</a:t>
            </a:r>
            <a:r>
              <a:rPr sz="2100" spc="19" dirty="0" smtClean="0">
                <a:latin typeface="Arial"/>
                <a:cs typeface="Arial"/>
              </a:rPr>
              <a:t> </a:t>
            </a:r>
            <a:r>
              <a:rPr sz="2100" spc="0" dirty="0" smtClean="0">
                <a:latin typeface="Arial"/>
                <a:cs typeface="Arial"/>
              </a:rPr>
              <a:t>u</a:t>
            </a:r>
            <a:r>
              <a:rPr sz="2100" spc="-4" dirty="0" smtClean="0">
                <a:latin typeface="Arial"/>
                <a:cs typeface="Arial"/>
              </a:rPr>
              <a:t>p</a:t>
            </a:r>
            <a:r>
              <a:rPr sz="2100" spc="0" dirty="0" smtClean="0">
                <a:latin typeface="Arial"/>
                <a:cs typeface="Arial"/>
              </a:rPr>
              <a:t>a</a:t>
            </a:r>
            <a:r>
              <a:rPr sz="2100" spc="-9" dirty="0" smtClean="0">
                <a:latin typeface="Arial"/>
                <a:cs typeface="Arial"/>
              </a:rPr>
              <a:t>y</a:t>
            </a:r>
            <a:r>
              <a:rPr sz="2100" spc="0" dirty="0" smtClean="0">
                <a:latin typeface="Arial"/>
                <a:cs typeface="Arial"/>
              </a:rPr>
              <a:t>a</a:t>
            </a:r>
            <a:r>
              <a:rPr sz="2100" spc="14" dirty="0" smtClean="0">
                <a:latin typeface="Arial"/>
                <a:cs typeface="Arial"/>
              </a:rPr>
              <a:t> </a:t>
            </a:r>
            <a:r>
              <a:rPr sz="2100" spc="0" dirty="0" smtClean="0">
                <a:latin typeface="Arial"/>
                <a:cs typeface="Arial"/>
              </a:rPr>
              <a:t>inter</a:t>
            </a:r>
            <a:r>
              <a:rPr sz="2100" spc="-9" dirty="0" smtClean="0">
                <a:latin typeface="Arial"/>
                <a:cs typeface="Arial"/>
              </a:rPr>
              <a:t>v</a:t>
            </a:r>
            <a:r>
              <a:rPr sz="2100" spc="0" dirty="0" smtClean="0">
                <a:latin typeface="Arial"/>
                <a:cs typeface="Arial"/>
              </a:rPr>
              <a:t>e</a:t>
            </a:r>
            <a:r>
              <a:rPr sz="2100" spc="-4" dirty="0" smtClean="0">
                <a:latin typeface="Arial"/>
                <a:cs typeface="Arial"/>
              </a:rPr>
              <a:t>n</a:t>
            </a:r>
            <a:r>
              <a:rPr sz="2100" spc="0" dirty="0" smtClean="0">
                <a:latin typeface="Arial"/>
                <a:cs typeface="Arial"/>
              </a:rPr>
              <a:t>s</a:t>
            </a:r>
            <a:r>
              <a:rPr sz="2100" spc="4" dirty="0" smtClean="0">
                <a:latin typeface="Arial"/>
                <a:cs typeface="Arial"/>
              </a:rPr>
              <a:t>i</a:t>
            </a:r>
            <a:r>
              <a:rPr sz="2100" spc="0" dirty="0" smtClean="0">
                <a:latin typeface="Arial"/>
                <a:cs typeface="Arial"/>
              </a:rPr>
              <a:t>n</a:t>
            </a:r>
            <a:r>
              <a:rPr sz="2100" spc="-9" dirty="0" smtClean="0">
                <a:latin typeface="Arial"/>
                <a:cs typeface="Arial"/>
              </a:rPr>
              <a:t>y</a:t>
            </a:r>
            <a:r>
              <a:rPr sz="2100" spc="0" dirty="0" smtClean="0">
                <a:latin typeface="Arial"/>
                <a:cs typeface="Arial"/>
              </a:rPr>
              <a:t>a</a:t>
            </a:r>
            <a:endParaRPr sz="2100">
              <a:latin typeface="Arial"/>
              <a:cs typeface="Arial"/>
            </a:endParaRPr>
          </a:p>
          <a:p>
            <a:pPr marL="12700" marR="40004">
              <a:lnSpc>
                <a:spcPct val="95825"/>
              </a:lnSpc>
              <a:spcBef>
                <a:spcPts val="122"/>
              </a:spcBef>
            </a:pPr>
            <a:r>
              <a:rPr sz="2100" spc="0" dirty="0" smtClean="0">
                <a:latin typeface="Arial"/>
                <a:cs typeface="Arial"/>
              </a:rPr>
              <a:t>•</a:t>
            </a:r>
            <a:r>
              <a:rPr sz="2100" spc="481" dirty="0" smtClean="0">
                <a:latin typeface="Arial"/>
                <a:cs typeface="Arial"/>
              </a:rPr>
              <a:t> </a:t>
            </a:r>
            <a:r>
              <a:rPr sz="2100" spc="0" dirty="0" smtClean="0">
                <a:latin typeface="Arial"/>
                <a:cs typeface="Arial"/>
              </a:rPr>
              <a:t>Men</a:t>
            </a:r>
            <a:r>
              <a:rPr sz="2100" spc="-9" dirty="0" smtClean="0">
                <a:latin typeface="Arial"/>
                <a:cs typeface="Arial"/>
              </a:rPr>
              <a:t>g</a:t>
            </a:r>
            <a:r>
              <a:rPr sz="2100" spc="0" dirty="0" smtClean="0">
                <a:latin typeface="Arial"/>
                <a:cs typeface="Arial"/>
              </a:rPr>
              <a:t>emb</a:t>
            </a:r>
            <a:r>
              <a:rPr sz="2100" spc="-9" dirty="0" smtClean="0">
                <a:latin typeface="Arial"/>
                <a:cs typeface="Arial"/>
              </a:rPr>
              <a:t>a</a:t>
            </a:r>
            <a:r>
              <a:rPr sz="2100" spc="0" dirty="0" smtClean="0">
                <a:latin typeface="Arial"/>
                <a:cs typeface="Arial"/>
              </a:rPr>
              <a:t>n</a:t>
            </a:r>
            <a:r>
              <a:rPr sz="2100" spc="-4" dirty="0" smtClean="0">
                <a:latin typeface="Arial"/>
                <a:cs typeface="Arial"/>
              </a:rPr>
              <a:t>g</a:t>
            </a:r>
            <a:r>
              <a:rPr sz="2100" spc="0" dirty="0" smtClean="0">
                <a:latin typeface="Arial"/>
                <a:cs typeface="Arial"/>
              </a:rPr>
              <a:t>kan</a:t>
            </a:r>
            <a:r>
              <a:rPr sz="2100" spc="29" dirty="0" smtClean="0">
                <a:latin typeface="Arial"/>
                <a:cs typeface="Arial"/>
              </a:rPr>
              <a:t> </a:t>
            </a:r>
            <a:r>
              <a:rPr sz="2100" spc="0" dirty="0" smtClean="0">
                <a:latin typeface="Arial"/>
                <a:cs typeface="Arial"/>
              </a:rPr>
              <a:t>mod</a:t>
            </a:r>
            <a:r>
              <a:rPr sz="2100" spc="-9" dirty="0" smtClean="0">
                <a:latin typeface="Arial"/>
                <a:cs typeface="Arial"/>
              </a:rPr>
              <a:t>e</a:t>
            </a:r>
            <a:r>
              <a:rPr sz="2100" spc="0" dirty="0" smtClean="0">
                <a:latin typeface="Arial"/>
                <a:cs typeface="Arial"/>
              </a:rPr>
              <a:t>l</a:t>
            </a:r>
            <a:r>
              <a:rPr sz="2100" spc="9" dirty="0" smtClean="0">
                <a:latin typeface="Arial"/>
                <a:cs typeface="Arial"/>
              </a:rPr>
              <a:t> </a:t>
            </a:r>
            <a:r>
              <a:rPr sz="2100" spc="0" dirty="0" smtClean="0">
                <a:latin typeface="Arial"/>
                <a:cs typeface="Arial"/>
              </a:rPr>
              <a:t>p</a:t>
            </a:r>
            <a:r>
              <a:rPr sz="2100" spc="-4" dirty="0" smtClean="0">
                <a:latin typeface="Arial"/>
                <a:cs typeface="Arial"/>
              </a:rPr>
              <a:t>e</a:t>
            </a:r>
            <a:r>
              <a:rPr sz="2100" spc="0" dirty="0" smtClean="0">
                <a:latin typeface="Arial"/>
                <a:cs typeface="Arial"/>
              </a:rPr>
              <a:t>nin</a:t>
            </a:r>
            <a:r>
              <a:rPr sz="2100" spc="-9" dirty="0" smtClean="0">
                <a:latin typeface="Arial"/>
                <a:cs typeface="Arial"/>
              </a:rPr>
              <a:t>g</a:t>
            </a:r>
            <a:r>
              <a:rPr sz="2100" spc="0" dirty="0" smtClean="0">
                <a:latin typeface="Arial"/>
                <a:cs typeface="Arial"/>
              </a:rPr>
              <a:t>ka</a:t>
            </a:r>
            <a:r>
              <a:rPr sz="2100" spc="4" dirty="0" smtClean="0">
                <a:latin typeface="Arial"/>
                <a:cs typeface="Arial"/>
              </a:rPr>
              <a:t>t</a:t>
            </a:r>
            <a:r>
              <a:rPr sz="2100" spc="0" dirty="0" smtClean="0">
                <a:latin typeface="Arial"/>
                <a:cs typeface="Arial"/>
              </a:rPr>
              <a:t>an</a:t>
            </a:r>
            <a:r>
              <a:rPr sz="2100" spc="25" dirty="0" smtClean="0">
                <a:latin typeface="Arial"/>
                <a:cs typeface="Arial"/>
              </a:rPr>
              <a:t> </a:t>
            </a:r>
            <a:r>
              <a:rPr sz="2100" spc="0" dirty="0" smtClean="0">
                <a:latin typeface="Arial"/>
                <a:cs typeface="Arial"/>
              </a:rPr>
              <a:t>inter</a:t>
            </a:r>
            <a:r>
              <a:rPr sz="2100" spc="-9" dirty="0" smtClean="0">
                <a:latin typeface="Arial"/>
                <a:cs typeface="Arial"/>
              </a:rPr>
              <a:t>v</a:t>
            </a:r>
            <a:r>
              <a:rPr sz="2100" spc="0" dirty="0" smtClean="0">
                <a:latin typeface="Arial"/>
                <a:cs typeface="Arial"/>
              </a:rPr>
              <a:t>e</a:t>
            </a:r>
            <a:r>
              <a:rPr sz="2100" spc="-4" dirty="0" smtClean="0">
                <a:latin typeface="Arial"/>
                <a:cs typeface="Arial"/>
              </a:rPr>
              <a:t>n</a:t>
            </a:r>
            <a:r>
              <a:rPr sz="2100" spc="0" dirty="0" smtClean="0">
                <a:latin typeface="Arial"/>
                <a:cs typeface="Arial"/>
              </a:rPr>
              <a:t>si</a:t>
            </a:r>
            <a:r>
              <a:rPr sz="2100" spc="14" dirty="0" smtClean="0">
                <a:latin typeface="Arial"/>
                <a:cs typeface="Arial"/>
              </a:rPr>
              <a:t> </a:t>
            </a:r>
            <a:r>
              <a:rPr sz="2100" spc="0" dirty="0" smtClean="0">
                <a:latin typeface="Arial"/>
                <a:cs typeface="Arial"/>
              </a:rPr>
              <a:t>y</a:t>
            </a:r>
            <a:r>
              <a:rPr sz="2100" spc="-9" dirty="0" smtClean="0">
                <a:latin typeface="Arial"/>
                <a:cs typeface="Arial"/>
              </a:rPr>
              <a:t>a</a:t>
            </a:r>
            <a:r>
              <a:rPr sz="2100" spc="0" dirty="0" smtClean="0">
                <a:latin typeface="Arial"/>
                <a:cs typeface="Arial"/>
              </a:rPr>
              <a:t>ng</a:t>
            </a:r>
            <a:r>
              <a:rPr sz="2100" spc="14" dirty="0" smtClean="0">
                <a:latin typeface="Arial"/>
                <a:cs typeface="Arial"/>
              </a:rPr>
              <a:t> </a:t>
            </a:r>
            <a:r>
              <a:rPr sz="2100" spc="0" dirty="0" smtClean="0">
                <a:latin typeface="Arial"/>
                <a:cs typeface="Arial"/>
              </a:rPr>
              <a:t>efek</a:t>
            </a:r>
            <a:r>
              <a:rPr sz="2100" spc="4" dirty="0" smtClean="0">
                <a:latin typeface="Arial"/>
                <a:cs typeface="Arial"/>
              </a:rPr>
              <a:t>t</a:t>
            </a:r>
            <a:r>
              <a:rPr sz="2100" spc="0" dirty="0" smtClean="0">
                <a:latin typeface="Arial"/>
                <a:cs typeface="Arial"/>
              </a:rPr>
              <a:t>if</a:t>
            </a:r>
            <a:endParaRPr sz="21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78814" y="3723659"/>
            <a:ext cx="7944700" cy="3683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60"/>
              </a:lnSpc>
              <a:spcBef>
                <a:spcPts val="143"/>
              </a:spcBef>
            </a:pPr>
            <a:r>
              <a:rPr sz="2700" b="1" spc="0" dirty="0" smtClean="0">
                <a:latin typeface="Arial"/>
                <a:cs typeface="Arial"/>
              </a:rPr>
              <a:t>Merek</a:t>
            </a:r>
            <a:r>
              <a:rPr sz="2700" b="1" spc="-9" dirty="0" smtClean="0">
                <a:latin typeface="Arial"/>
                <a:cs typeface="Arial"/>
              </a:rPr>
              <a:t>o</a:t>
            </a:r>
            <a:r>
              <a:rPr sz="2700" b="1" spc="0" dirty="0" smtClean="0">
                <a:latin typeface="Arial"/>
                <a:cs typeface="Arial"/>
              </a:rPr>
              <a:t>men</a:t>
            </a:r>
            <a:r>
              <a:rPr sz="2700" b="1" spc="-14" dirty="0" smtClean="0">
                <a:latin typeface="Arial"/>
                <a:cs typeface="Arial"/>
              </a:rPr>
              <a:t>d</a:t>
            </a:r>
            <a:r>
              <a:rPr sz="2700" b="1" spc="0" dirty="0" smtClean="0">
                <a:latin typeface="Arial"/>
                <a:cs typeface="Arial"/>
              </a:rPr>
              <a:t>asikan</a:t>
            </a:r>
            <a:r>
              <a:rPr sz="2700" b="1" spc="29" dirty="0" smtClean="0">
                <a:latin typeface="Arial"/>
                <a:cs typeface="Arial"/>
              </a:rPr>
              <a:t> </a:t>
            </a:r>
            <a:r>
              <a:rPr sz="2700" b="1" spc="0" dirty="0" smtClean="0">
                <a:latin typeface="Arial"/>
                <a:cs typeface="Arial"/>
              </a:rPr>
              <a:t>intervensi </a:t>
            </a:r>
            <a:r>
              <a:rPr sz="2700" b="1" spc="-19" dirty="0" smtClean="0">
                <a:latin typeface="Arial"/>
                <a:cs typeface="Arial"/>
              </a:rPr>
              <a:t>y</a:t>
            </a:r>
            <a:r>
              <a:rPr sz="2700" b="1" spc="0" dirty="0" smtClean="0">
                <a:latin typeface="Arial"/>
                <a:cs typeface="Arial"/>
              </a:rPr>
              <a:t>ang</a:t>
            </a:r>
            <a:r>
              <a:rPr sz="2700" b="1" spc="29" dirty="0" smtClean="0">
                <a:latin typeface="Arial"/>
                <a:cs typeface="Arial"/>
              </a:rPr>
              <a:t> </a:t>
            </a:r>
            <a:r>
              <a:rPr sz="2700" b="1" spc="0" dirty="0" smtClean="0">
                <a:latin typeface="Arial"/>
                <a:cs typeface="Arial"/>
              </a:rPr>
              <a:t>hem</a:t>
            </a:r>
            <a:r>
              <a:rPr sz="2700" b="1" spc="-9" dirty="0" smtClean="0">
                <a:latin typeface="Arial"/>
                <a:cs typeface="Arial"/>
              </a:rPr>
              <a:t>a</a:t>
            </a:r>
            <a:r>
              <a:rPr sz="2700" b="1" spc="0" dirty="0" smtClean="0">
                <a:latin typeface="Arial"/>
                <a:cs typeface="Arial"/>
              </a:rPr>
              <a:t>t</a:t>
            </a:r>
            <a:r>
              <a:rPr sz="2700" b="1" spc="9" dirty="0" smtClean="0">
                <a:latin typeface="Arial"/>
                <a:cs typeface="Arial"/>
              </a:rPr>
              <a:t> </a:t>
            </a:r>
            <a:r>
              <a:rPr sz="2700" b="1" spc="0" dirty="0" smtClean="0">
                <a:latin typeface="Arial"/>
                <a:cs typeface="Arial"/>
              </a:rPr>
              <a:t>bia</a:t>
            </a:r>
            <a:r>
              <a:rPr sz="2700" b="1" spc="-25" dirty="0" smtClean="0">
                <a:latin typeface="Arial"/>
                <a:cs typeface="Arial"/>
              </a:rPr>
              <a:t>y</a:t>
            </a:r>
            <a:r>
              <a:rPr sz="2700" b="1" spc="0" dirty="0" smtClean="0">
                <a:latin typeface="Arial"/>
                <a:cs typeface="Arial"/>
              </a:rPr>
              <a:t>a</a:t>
            </a:r>
            <a:endParaRPr sz="27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78814" y="4448091"/>
            <a:ext cx="8525663" cy="15330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93751" marR="59145">
              <a:lnSpc>
                <a:spcPts val="2245"/>
              </a:lnSpc>
              <a:spcBef>
                <a:spcPts val="112"/>
              </a:spcBef>
            </a:pPr>
            <a:r>
              <a:rPr sz="2100" spc="0" dirty="0" smtClean="0">
                <a:latin typeface="Arial"/>
                <a:cs typeface="Arial"/>
              </a:rPr>
              <a:t>•</a:t>
            </a:r>
            <a:r>
              <a:rPr sz="2100" spc="481" dirty="0" smtClean="0">
                <a:latin typeface="Arial"/>
                <a:cs typeface="Arial"/>
              </a:rPr>
              <a:t> </a:t>
            </a:r>
            <a:r>
              <a:rPr sz="2100" spc="0" dirty="0" smtClean="0">
                <a:latin typeface="Arial"/>
                <a:cs typeface="Arial"/>
              </a:rPr>
              <a:t>Men</a:t>
            </a:r>
            <a:r>
              <a:rPr sz="2100" spc="-9" dirty="0" smtClean="0">
                <a:latin typeface="Arial"/>
                <a:cs typeface="Arial"/>
              </a:rPr>
              <a:t>g</a:t>
            </a:r>
            <a:r>
              <a:rPr sz="2100" spc="0" dirty="0" smtClean="0">
                <a:latin typeface="Arial"/>
                <a:cs typeface="Arial"/>
              </a:rPr>
              <a:t>e</a:t>
            </a:r>
            <a:r>
              <a:rPr sz="2100" spc="-9" dirty="0" smtClean="0">
                <a:latin typeface="Arial"/>
                <a:cs typeface="Arial"/>
              </a:rPr>
              <a:t>v</a:t>
            </a:r>
            <a:r>
              <a:rPr sz="2100" spc="0" dirty="0" smtClean="0">
                <a:latin typeface="Arial"/>
                <a:cs typeface="Arial"/>
              </a:rPr>
              <a:t>alu</a:t>
            </a:r>
            <a:r>
              <a:rPr sz="2100" spc="-9" dirty="0" smtClean="0">
                <a:latin typeface="Arial"/>
                <a:cs typeface="Arial"/>
              </a:rPr>
              <a:t>a</a:t>
            </a:r>
            <a:r>
              <a:rPr sz="2100" spc="0" dirty="0" smtClean="0">
                <a:latin typeface="Arial"/>
                <a:cs typeface="Arial"/>
              </a:rPr>
              <a:t>si</a:t>
            </a:r>
            <a:r>
              <a:rPr sz="2100" spc="39" dirty="0" smtClean="0">
                <a:latin typeface="Arial"/>
                <a:cs typeface="Arial"/>
              </a:rPr>
              <a:t> </a:t>
            </a:r>
            <a:r>
              <a:rPr sz="2100" spc="0" dirty="0" smtClean="0">
                <a:latin typeface="Arial"/>
                <a:cs typeface="Arial"/>
              </a:rPr>
              <a:t>inter</a:t>
            </a:r>
            <a:r>
              <a:rPr sz="2100" spc="-9" dirty="0" smtClean="0">
                <a:latin typeface="Arial"/>
                <a:cs typeface="Arial"/>
              </a:rPr>
              <a:t>v</a:t>
            </a:r>
            <a:r>
              <a:rPr sz="2100" spc="0" dirty="0" smtClean="0">
                <a:latin typeface="Arial"/>
                <a:cs typeface="Arial"/>
              </a:rPr>
              <a:t>e</a:t>
            </a:r>
            <a:r>
              <a:rPr sz="2100" spc="-4" dirty="0" smtClean="0">
                <a:latin typeface="Arial"/>
                <a:cs typeface="Arial"/>
              </a:rPr>
              <a:t>n</a:t>
            </a:r>
            <a:r>
              <a:rPr sz="2100" spc="0" dirty="0" smtClean="0">
                <a:latin typeface="Arial"/>
                <a:cs typeface="Arial"/>
              </a:rPr>
              <a:t>si</a:t>
            </a:r>
            <a:r>
              <a:rPr sz="2100" spc="14" dirty="0" smtClean="0">
                <a:latin typeface="Arial"/>
                <a:cs typeface="Arial"/>
              </a:rPr>
              <a:t> </a:t>
            </a:r>
            <a:r>
              <a:rPr sz="2100" spc="0" dirty="0" smtClean="0">
                <a:latin typeface="Arial"/>
                <a:cs typeface="Arial"/>
              </a:rPr>
              <a:t>y</a:t>
            </a:r>
            <a:r>
              <a:rPr sz="2100" spc="-9" dirty="0" smtClean="0">
                <a:latin typeface="Arial"/>
                <a:cs typeface="Arial"/>
              </a:rPr>
              <a:t>a</a:t>
            </a:r>
            <a:r>
              <a:rPr sz="2100" spc="0" dirty="0" smtClean="0">
                <a:latin typeface="Arial"/>
                <a:cs typeface="Arial"/>
              </a:rPr>
              <a:t>ng</a:t>
            </a:r>
            <a:r>
              <a:rPr sz="2100" spc="9" dirty="0" smtClean="0">
                <a:latin typeface="Arial"/>
                <a:cs typeface="Arial"/>
              </a:rPr>
              <a:t> </a:t>
            </a:r>
            <a:r>
              <a:rPr sz="2100" spc="0" dirty="0" smtClean="0">
                <a:latin typeface="Arial"/>
                <a:cs typeface="Arial"/>
              </a:rPr>
              <a:t>sudah</a:t>
            </a:r>
            <a:r>
              <a:rPr sz="2100" spc="14" dirty="0" smtClean="0">
                <a:latin typeface="Arial"/>
                <a:cs typeface="Arial"/>
              </a:rPr>
              <a:t> </a:t>
            </a:r>
            <a:r>
              <a:rPr sz="2100" spc="0" dirty="0" smtClean="0">
                <a:latin typeface="Arial"/>
                <a:cs typeface="Arial"/>
              </a:rPr>
              <a:t>dilakukan </a:t>
            </a:r>
            <a:r>
              <a:rPr sz="2100" spc="-4" dirty="0" smtClean="0">
                <a:latin typeface="Arial"/>
                <a:cs typeface="Arial"/>
              </a:rPr>
              <a:t>dar</a:t>
            </a:r>
            <a:r>
              <a:rPr sz="2100" spc="0" dirty="0" smtClean="0">
                <a:latin typeface="Arial"/>
                <a:cs typeface="Arial"/>
              </a:rPr>
              <a:t>i</a:t>
            </a:r>
            <a:r>
              <a:rPr sz="2100" spc="9" dirty="0" smtClean="0">
                <a:latin typeface="Arial"/>
                <a:cs typeface="Arial"/>
              </a:rPr>
              <a:t> </a:t>
            </a:r>
            <a:r>
              <a:rPr sz="2100" spc="0" dirty="0" smtClean="0">
                <a:latin typeface="Arial"/>
                <a:cs typeface="Arial"/>
              </a:rPr>
              <a:t>s</a:t>
            </a:r>
            <a:r>
              <a:rPr sz="2100" spc="4" dirty="0" smtClean="0">
                <a:latin typeface="Arial"/>
                <a:cs typeface="Arial"/>
              </a:rPr>
              <a:t>i</a:t>
            </a:r>
            <a:r>
              <a:rPr sz="2100" spc="0" dirty="0" smtClean="0">
                <a:latin typeface="Arial"/>
                <a:cs typeface="Arial"/>
              </a:rPr>
              <a:t>si bia</a:t>
            </a:r>
            <a:r>
              <a:rPr sz="2100" spc="-9" dirty="0" smtClean="0">
                <a:latin typeface="Arial"/>
                <a:cs typeface="Arial"/>
              </a:rPr>
              <a:t>y</a:t>
            </a:r>
            <a:r>
              <a:rPr sz="2100" spc="0" dirty="0" smtClean="0">
                <a:latin typeface="Arial"/>
                <a:cs typeface="Arial"/>
              </a:rPr>
              <a:t>a</a:t>
            </a:r>
            <a:endParaRPr sz="2100">
              <a:latin typeface="Arial"/>
              <a:cs typeface="Arial"/>
            </a:endParaRPr>
          </a:p>
          <a:p>
            <a:pPr marL="193751" marR="59145">
              <a:lnSpc>
                <a:spcPct val="95825"/>
              </a:lnSpc>
              <a:spcBef>
                <a:spcPts val="122"/>
              </a:spcBef>
            </a:pPr>
            <a:r>
              <a:rPr sz="2100" spc="0" dirty="0" smtClean="0">
                <a:latin typeface="Arial"/>
                <a:cs typeface="Arial"/>
              </a:rPr>
              <a:t>•</a:t>
            </a:r>
            <a:r>
              <a:rPr sz="2100" spc="481" dirty="0" smtClean="0">
                <a:latin typeface="Arial"/>
                <a:cs typeface="Arial"/>
              </a:rPr>
              <a:t> </a:t>
            </a:r>
            <a:r>
              <a:rPr sz="2100" spc="0" dirty="0" smtClean="0">
                <a:latin typeface="Arial"/>
                <a:cs typeface="Arial"/>
              </a:rPr>
              <a:t>Men</a:t>
            </a:r>
            <a:r>
              <a:rPr sz="2100" spc="-9" dirty="0" smtClean="0">
                <a:latin typeface="Arial"/>
                <a:cs typeface="Arial"/>
              </a:rPr>
              <a:t>g</a:t>
            </a:r>
            <a:r>
              <a:rPr sz="2100" spc="0" dirty="0" smtClean="0">
                <a:latin typeface="Arial"/>
                <a:cs typeface="Arial"/>
              </a:rPr>
              <a:t>emb</a:t>
            </a:r>
            <a:r>
              <a:rPr sz="2100" spc="-9" dirty="0" smtClean="0">
                <a:latin typeface="Arial"/>
                <a:cs typeface="Arial"/>
              </a:rPr>
              <a:t>a</a:t>
            </a:r>
            <a:r>
              <a:rPr sz="2100" spc="0" dirty="0" smtClean="0">
                <a:latin typeface="Arial"/>
                <a:cs typeface="Arial"/>
              </a:rPr>
              <a:t>n</a:t>
            </a:r>
            <a:r>
              <a:rPr sz="2100" spc="-4" dirty="0" smtClean="0">
                <a:latin typeface="Arial"/>
                <a:cs typeface="Arial"/>
              </a:rPr>
              <a:t>g</a:t>
            </a:r>
            <a:r>
              <a:rPr sz="2100" spc="0" dirty="0" smtClean="0">
                <a:latin typeface="Arial"/>
                <a:cs typeface="Arial"/>
              </a:rPr>
              <a:t>kan</a:t>
            </a:r>
            <a:r>
              <a:rPr sz="2100" spc="29" dirty="0" smtClean="0">
                <a:latin typeface="Arial"/>
                <a:cs typeface="Arial"/>
              </a:rPr>
              <a:t> </a:t>
            </a:r>
            <a:r>
              <a:rPr sz="2100" spc="0" dirty="0" smtClean="0">
                <a:latin typeface="Arial"/>
                <a:cs typeface="Arial"/>
              </a:rPr>
              <a:t>mod</a:t>
            </a:r>
            <a:r>
              <a:rPr sz="2100" spc="-9" dirty="0" smtClean="0">
                <a:latin typeface="Arial"/>
                <a:cs typeface="Arial"/>
              </a:rPr>
              <a:t>e</a:t>
            </a:r>
            <a:r>
              <a:rPr sz="2100" spc="0" dirty="0" smtClean="0">
                <a:latin typeface="Arial"/>
                <a:cs typeface="Arial"/>
              </a:rPr>
              <a:t>l</a:t>
            </a:r>
            <a:r>
              <a:rPr sz="2100" spc="9" dirty="0" smtClean="0">
                <a:latin typeface="Arial"/>
                <a:cs typeface="Arial"/>
              </a:rPr>
              <a:t> </a:t>
            </a:r>
            <a:r>
              <a:rPr sz="2100" spc="0" dirty="0" smtClean="0">
                <a:latin typeface="Arial"/>
                <a:cs typeface="Arial"/>
              </a:rPr>
              <a:t>p</a:t>
            </a:r>
            <a:r>
              <a:rPr sz="2100" spc="-4" dirty="0" smtClean="0">
                <a:latin typeface="Arial"/>
                <a:cs typeface="Arial"/>
              </a:rPr>
              <a:t>e</a:t>
            </a:r>
            <a:r>
              <a:rPr sz="2100" spc="0" dirty="0" smtClean="0">
                <a:latin typeface="Arial"/>
                <a:cs typeface="Arial"/>
              </a:rPr>
              <a:t>nceg</a:t>
            </a:r>
            <a:r>
              <a:rPr sz="2100" spc="-9" dirty="0" smtClean="0">
                <a:latin typeface="Arial"/>
                <a:cs typeface="Arial"/>
              </a:rPr>
              <a:t>a</a:t>
            </a:r>
            <a:r>
              <a:rPr sz="2100" spc="0" dirty="0" smtClean="0">
                <a:latin typeface="Arial"/>
                <a:cs typeface="Arial"/>
              </a:rPr>
              <a:t>h</a:t>
            </a:r>
            <a:r>
              <a:rPr sz="2100" spc="-4" dirty="0" smtClean="0">
                <a:latin typeface="Arial"/>
                <a:cs typeface="Arial"/>
              </a:rPr>
              <a:t>a</a:t>
            </a:r>
            <a:r>
              <a:rPr sz="2100" spc="0" dirty="0" smtClean="0">
                <a:latin typeface="Arial"/>
                <a:cs typeface="Arial"/>
              </a:rPr>
              <a:t>n</a:t>
            </a:r>
            <a:r>
              <a:rPr sz="2100" spc="29" dirty="0" smtClean="0">
                <a:latin typeface="Arial"/>
                <a:cs typeface="Arial"/>
              </a:rPr>
              <a:t> </a:t>
            </a:r>
            <a:r>
              <a:rPr sz="2100" spc="0" dirty="0" smtClean="0">
                <a:latin typeface="Arial"/>
                <a:cs typeface="Arial"/>
              </a:rPr>
              <a:t>PTM</a:t>
            </a:r>
            <a:r>
              <a:rPr sz="2100" spc="4" dirty="0" smtClean="0">
                <a:latin typeface="Arial"/>
                <a:cs typeface="Arial"/>
              </a:rPr>
              <a:t> </a:t>
            </a:r>
            <a:r>
              <a:rPr sz="2100" spc="0" dirty="0" smtClean="0">
                <a:latin typeface="Arial"/>
                <a:cs typeface="Arial"/>
              </a:rPr>
              <a:t>ya</a:t>
            </a:r>
            <a:r>
              <a:rPr sz="2100" spc="-9" dirty="0" smtClean="0">
                <a:latin typeface="Arial"/>
                <a:cs typeface="Arial"/>
              </a:rPr>
              <a:t>n</a:t>
            </a:r>
            <a:r>
              <a:rPr sz="2100" spc="0" dirty="0" smtClean="0">
                <a:latin typeface="Arial"/>
                <a:cs typeface="Arial"/>
              </a:rPr>
              <a:t>g</a:t>
            </a:r>
            <a:r>
              <a:rPr sz="2100" spc="14" dirty="0" smtClean="0">
                <a:latin typeface="Arial"/>
                <a:cs typeface="Arial"/>
              </a:rPr>
              <a:t> </a:t>
            </a:r>
            <a:r>
              <a:rPr sz="2100" spc="0" dirty="0" smtClean="0">
                <a:latin typeface="Arial"/>
                <a:cs typeface="Arial"/>
              </a:rPr>
              <a:t>h</a:t>
            </a:r>
            <a:r>
              <a:rPr sz="2100" spc="-4" dirty="0" smtClean="0">
                <a:latin typeface="Arial"/>
                <a:cs typeface="Arial"/>
              </a:rPr>
              <a:t>e</a:t>
            </a:r>
            <a:r>
              <a:rPr sz="2100" spc="0" dirty="0" smtClean="0">
                <a:latin typeface="Arial"/>
                <a:cs typeface="Arial"/>
              </a:rPr>
              <a:t>mat</a:t>
            </a:r>
            <a:r>
              <a:rPr sz="2100" spc="9" dirty="0" smtClean="0">
                <a:latin typeface="Arial"/>
                <a:cs typeface="Arial"/>
              </a:rPr>
              <a:t> </a:t>
            </a:r>
            <a:r>
              <a:rPr sz="2100" spc="0" dirty="0" smtClean="0">
                <a:latin typeface="Arial"/>
                <a:cs typeface="Arial"/>
              </a:rPr>
              <a:t>bia</a:t>
            </a:r>
            <a:r>
              <a:rPr sz="2100" spc="-9" dirty="0" smtClean="0">
                <a:latin typeface="Arial"/>
                <a:cs typeface="Arial"/>
              </a:rPr>
              <a:t>y</a:t>
            </a:r>
            <a:r>
              <a:rPr sz="2100" spc="0" dirty="0" smtClean="0">
                <a:latin typeface="Arial"/>
                <a:cs typeface="Arial"/>
              </a:rPr>
              <a:t>a</a:t>
            </a:r>
            <a:endParaRPr sz="21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1231"/>
              </a:spcBef>
            </a:pPr>
            <a:r>
              <a:rPr sz="2700" b="1" spc="0" dirty="0" smtClean="0">
                <a:latin typeface="Arial"/>
                <a:cs typeface="Arial"/>
              </a:rPr>
              <a:t>Me</a:t>
            </a:r>
            <a:r>
              <a:rPr sz="2700" b="1" spc="-9" dirty="0" smtClean="0">
                <a:latin typeface="Arial"/>
                <a:cs typeface="Arial"/>
              </a:rPr>
              <a:t>n</a:t>
            </a:r>
            <a:r>
              <a:rPr sz="2700" b="1" spc="0" dirty="0" smtClean="0">
                <a:latin typeface="Arial"/>
                <a:cs typeface="Arial"/>
              </a:rPr>
              <a:t>gem</a:t>
            </a:r>
            <a:r>
              <a:rPr sz="2700" b="1" spc="-14" dirty="0" smtClean="0">
                <a:latin typeface="Arial"/>
                <a:cs typeface="Arial"/>
              </a:rPr>
              <a:t>b</a:t>
            </a:r>
            <a:r>
              <a:rPr sz="2700" b="1" spc="0" dirty="0" smtClean="0">
                <a:latin typeface="Arial"/>
                <a:cs typeface="Arial"/>
              </a:rPr>
              <a:t>an</a:t>
            </a:r>
            <a:r>
              <a:rPr sz="2700" b="1" spc="-14" dirty="0" smtClean="0">
                <a:latin typeface="Arial"/>
                <a:cs typeface="Arial"/>
              </a:rPr>
              <a:t>g</a:t>
            </a:r>
            <a:r>
              <a:rPr sz="2700" b="1" spc="0" dirty="0" smtClean="0">
                <a:latin typeface="Arial"/>
                <a:cs typeface="Arial"/>
              </a:rPr>
              <a:t>kan</a:t>
            </a:r>
            <a:r>
              <a:rPr sz="2700" b="1" spc="39" dirty="0" smtClean="0">
                <a:latin typeface="Arial"/>
                <a:cs typeface="Arial"/>
              </a:rPr>
              <a:t> </a:t>
            </a:r>
            <a:r>
              <a:rPr sz="2700" b="1" spc="0" dirty="0" smtClean="0">
                <a:latin typeface="Arial"/>
                <a:cs typeface="Arial"/>
              </a:rPr>
              <a:t>mo</a:t>
            </a:r>
            <a:r>
              <a:rPr sz="2700" b="1" spc="-9" dirty="0" smtClean="0">
                <a:latin typeface="Arial"/>
                <a:cs typeface="Arial"/>
              </a:rPr>
              <a:t>d</a:t>
            </a:r>
            <a:r>
              <a:rPr sz="2700" b="1" spc="0" dirty="0" smtClean="0">
                <a:latin typeface="Arial"/>
                <a:cs typeface="Arial"/>
              </a:rPr>
              <a:t>el</a:t>
            </a:r>
            <a:r>
              <a:rPr sz="2700" b="1" spc="9" dirty="0" smtClean="0">
                <a:latin typeface="Arial"/>
                <a:cs typeface="Arial"/>
              </a:rPr>
              <a:t>/</a:t>
            </a:r>
            <a:r>
              <a:rPr sz="2700" b="1" spc="0" dirty="0" smtClean="0">
                <a:latin typeface="Arial"/>
                <a:cs typeface="Arial"/>
              </a:rPr>
              <a:t>pe</a:t>
            </a:r>
            <a:r>
              <a:rPr sz="2700" b="1" spc="-14" dirty="0" smtClean="0">
                <a:latin typeface="Arial"/>
                <a:cs typeface="Arial"/>
              </a:rPr>
              <a:t>d</a:t>
            </a:r>
            <a:r>
              <a:rPr sz="2700" b="1" spc="0" dirty="0" smtClean="0">
                <a:latin typeface="Arial"/>
                <a:cs typeface="Arial"/>
              </a:rPr>
              <a:t>oman</a:t>
            </a:r>
            <a:r>
              <a:rPr sz="2700" b="1" spc="19" dirty="0" smtClean="0">
                <a:latin typeface="Arial"/>
                <a:cs typeface="Arial"/>
              </a:rPr>
              <a:t> </a:t>
            </a:r>
            <a:r>
              <a:rPr sz="2700" b="1" spc="0" dirty="0" smtClean="0">
                <a:latin typeface="Arial"/>
                <a:cs typeface="Arial"/>
              </a:rPr>
              <a:t>pe</a:t>
            </a:r>
            <a:r>
              <a:rPr sz="2700" b="1" spc="-14" dirty="0" smtClean="0">
                <a:latin typeface="Arial"/>
                <a:cs typeface="Arial"/>
              </a:rPr>
              <a:t>n</a:t>
            </a:r>
            <a:r>
              <a:rPr sz="2700" b="1" spc="0" dirty="0" smtClean="0">
                <a:latin typeface="Arial"/>
                <a:cs typeface="Arial"/>
              </a:rPr>
              <a:t>ce</a:t>
            </a:r>
            <a:r>
              <a:rPr sz="2700" b="1" spc="-9" dirty="0" smtClean="0">
                <a:latin typeface="Arial"/>
                <a:cs typeface="Arial"/>
              </a:rPr>
              <a:t>g</a:t>
            </a:r>
            <a:r>
              <a:rPr sz="2700" b="1" spc="0" dirty="0" smtClean="0">
                <a:latin typeface="Arial"/>
                <a:cs typeface="Arial"/>
              </a:rPr>
              <a:t>ah</a:t>
            </a:r>
            <a:r>
              <a:rPr sz="2700" b="1" spc="-9" dirty="0" smtClean="0">
                <a:latin typeface="Arial"/>
                <a:cs typeface="Arial"/>
              </a:rPr>
              <a:t>a</a:t>
            </a:r>
            <a:r>
              <a:rPr sz="2700" b="1" spc="0" dirty="0" smtClean="0">
                <a:latin typeface="Arial"/>
                <a:cs typeface="Arial"/>
              </a:rPr>
              <a:t>n</a:t>
            </a:r>
            <a:r>
              <a:rPr sz="2700" b="1" spc="29" dirty="0" smtClean="0">
                <a:latin typeface="Arial"/>
                <a:cs typeface="Arial"/>
              </a:rPr>
              <a:t> </a:t>
            </a:r>
            <a:r>
              <a:rPr sz="2700" b="1" spc="0" dirty="0" smtClean="0">
                <a:latin typeface="Arial"/>
                <a:cs typeface="Arial"/>
              </a:rPr>
              <a:t>PTM</a:t>
            </a:r>
            <a:endParaRPr sz="2700">
              <a:latin typeface="Arial"/>
              <a:cs typeface="Arial"/>
            </a:endParaRPr>
          </a:p>
          <a:p>
            <a:pPr marL="12700" marR="59145">
              <a:lnSpc>
                <a:spcPts val="2795"/>
              </a:lnSpc>
              <a:spcBef>
                <a:spcPts val="139"/>
              </a:spcBef>
            </a:pPr>
            <a:r>
              <a:rPr sz="2700" b="1" spc="0" dirty="0" smtClean="0">
                <a:latin typeface="Arial"/>
                <a:cs typeface="Arial"/>
              </a:rPr>
              <a:t>wila</a:t>
            </a:r>
            <a:r>
              <a:rPr sz="2700" b="1" spc="-19" dirty="0" smtClean="0">
                <a:latin typeface="Arial"/>
                <a:cs typeface="Arial"/>
              </a:rPr>
              <a:t>y</a:t>
            </a:r>
            <a:r>
              <a:rPr sz="2700" b="1" spc="0" dirty="0" smtClean="0">
                <a:latin typeface="Arial"/>
                <a:cs typeface="Arial"/>
              </a:rPr>
              <a:t>a</a:t>
            </a:r>
            <a:r>
              <a:rPr sz="2700" b="1" spc="-9" dirty="0" smtClean="0">
                <a:latin typeface="Arial"/>
                <a:cs typeface="Arial"/>
              </a:rPr>
              <a:t>h</a:t>
            </a:r>
            <a:r>
              <a:rPr sz="2700" b="1" spc="0" dirty="0" smtClean="0">
                <a:latin typeface="Arial"/>
                <a:cs typeface="Arial"/>
              </a:rPr>
              <a:t>/ne</a:t>
            </a:r>
            <a:r>
              <a:rPr sz="2700" b="1" spc="-9" dirty="0" smtClean="0">
                <a:latin typeface="Arial"/>
                <a:cs typeface="Arial"/>
              </a:rPr>
              <a:t>g</a:t>
            </a:r>
            <a:r>
              <a:rPr sz="2700" b="1" spc="0" dirty="0" smtClean="0">
                <a:latin typeface="Arial"/>
                <a:cs typeface="Arial"/>
              </a:rPr>
              <a:t>ara</a:t>
            </a:r>
            <a:r>
              <a:rPr sz="2700" b="1" spc="29" dirty="0" smtClean="0">
                <a:latin typeface="Arial"/>
                <a:cs typeface="Arial"/>
              </a:rPr>
              <a:t> </a:t>
            </a:r>
            <a:r>
              <a:rPr sz="2700" b="1" spc="0" dirty="0" smtClean="0">
                <a:latin typeface="Arial"/>
                <a:cs typeface="Arial"/>
              </a:rPr>
              <a:t>lain</a:t>
            </a:r>
            <a:endParaRPr sz="27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515983" y="5257692"/>
            <a:ext cx="1008837" cy="3683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60"/>
              </a:lnSpc>
              <a:spcBef>
                <a:spcPts val="143"/>
              </a:spcBef>
            </a:pPr>
            <a:r>
              <a:rPr sz="2700" b="1" spc="0" dirty="0" smtClean="0">
                <a:latin typeface="Arial"/>
                <a:cs typeface="Arial"/>
              </a:rPr>
              <a:t>u</a:t>
            </a:r>
            <a:r>
              <a:rPr sz="2700" b="1" spc="-9" dirty="0" smtClean="0">
                <a:latin typeface="Arial"/>
                <a:cs typeface="Arial"/>
              </a:rPr>
              <a:t>n</a:t>
            </a:r>
            <a:r>
              <a:rPr sz="2700" b="1" spc="0" dirty="0" smtClean="0">
                <a:latin typeface="Arial"/>
                <a:cs typeface="Arial"/>
              </a:rPr>
              <a:t>tuk</a:t>
            </a:r>
            <a:endParaRPr sz="27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159865" y="6159797"/>
            <a:ext cx="9166049" cy="5679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1325" indent="-228625">
              <a:lnSpc>
                <a:spcPts val="2170"/>
              </a:lnSpc>
              <a:spcBef>
                <a:spcPts val="173"/>
              </a:spcBef>
              <a:tabLst>
                <a:tab pos="241300" algn="l"/>
              </a:tabLst>
            </a:pPr>
            <a:r>
              <a:rPr sz="2100" spc="0" dirty="0" smtClean="0">
                <a:latin typeface="Arial"/>
                <a:cs typeface="Arial"/>
              </a:rPr>
              <a:t>•	Membe</a:t>
            </a:r>
            <a:r>
              <a:rPr sz="2100" spc="-9" dirty="0" smtClean="0">
                <a:latin typeface="Arial"/>
                <a:cs typeface="Arial"/>
              </a:rPr>
              <a:t>r</a:t>
            </a:r>
            <a:r>
              <a:rPr sz="2100" spc="0" dirty="0" smtClean="0">
                <a:latin typeface="Arial"/>
                <a:cs typeface="Arial"/>
              </a:rPr>
              <a:t>i</a:t>
            </a:r>
            <a:r>
              <a:rPr sz="2100" spc="4" dirty="0" smtClean="0">
                <a:latin typeface="Arial"/>
                <a:cs typeface="Arial"/>
              </a:rPr>
              <a:t>k</a:t>
            </a:r>
            <a:r>
              <a:rPr sz="2100" spc="0" dirty="0" smtClean="0">
                <a:latin typeface="Arial"/>
                <a:cs typeface="Arial"/>
              </a:rPr>
              <a:t>an</a:t>
            </a:r>
            <a:r>
              <a:rPr sz="2100" spc="14" dirty="0" smtClean="0">
                <a:latin typeface="Arial"/>
                <a:cs typeface="Arial"/>
              </a:rPr>
              <a:t> </a:t>
            </a:r>
            <a:r>
              <a:rPr sz="2100" spc="0" dirty="0" smtClean="0">
                <a:latin typeface="Arial"/>
                <a:cs typeface="Arial"/>
              </a:rPr>
              <a:t>r</a:t>
            </a:r>
            <a:r>
              <a:rPr sz="2100" spc="-4" dirty="0" smtClean="0">
                <a:latin typeface="Arial"/>
                <a:cs typeface="Arial"/>
              </a:rPr>
              <a:t>e</a:t>
            </a:r>
            <a:r>
              <a:rPr sz="2100" spc="0" dirty="0" smtClean="0">
                <a:latin typeface="Arial"/>
                <a:cs typeface="Arial"/>
              </a:rPr>
              <a:t>komend</a:t>
            </a:r>
            <a:r>
              <a:rPr sz="2100" spc="-9" dirty="0" smtClean="0">
                <a:latin typeface="Arial"/>
                <a:cs typeface="Arial"/>
              </a:rPr>
              <a:t>a</a:t>
            </a:r>
            <a:r>
              <a:rPr sz="2100" spc="0" dirty="0" smtClean="0">
                <a:latin typeface="Arial"/>
                <a:cs typeface="Arial"/>
              </a:rPr>
              <a:t>si</a:t>
            </a:r>
            <a:r>
              <a:rPr sz="2100" spc="14" dirty="0" smtClean="0">
                <a:latin typeface="Arial"/>
                <a:cs typeface="Arial"/>
              </a:rPr>
              <a:t> </a:t>
            </a:r>
            <a:r>
              <a:rPr sz="2100" spc="0" dirty="0" smtClean="0">
                <a:latin typeface="Arial"/>
                <a:cs typeface="Arial"/>
              </a:rPr>
              <a:t>mod</a:t>
            </a:r>
            <a:r>
              <a:rPr sz="2100" spc="-9" dirty="0" smtClean="0">
                <a:latin typeface="Arial"/>
                <a:cs typeface="Arial"/>
              </a:rPr>
              <a:t>e</a:t>
            </a:r>
            <a:r>
              <a:rPr sz="2100" spc="0" dirty="0" smtClean="0">
                <a:latin typeface="Arial"/>
                <a:cs typeface="Arial"/>
              </a:rPr>
              <a:t>l</a:t>
            </a:r>
            <a:r>
              <a:rPr sz="2100" spc="9" dirty="0" smtClean="0">
                <a:latin typeface="Arial"/>
                <a:cs typeface="Arial"/>
              </a:rPr>
              <a:t> </a:t>
            </a:r>
            <a:r>
              <a:rPr sz="2100" spc="0" dirty="0" smtClean="0">
                <a:latin typeface="Arial"/>
                <a:cs typeface="Arial"/>
              </a:rPr>
              <a:t>p</a:t>
            </a:r>
            <a:r>
              <a:rPr sz="2100" spc="-4" dirty="0" smtClean="0">
                <a:latin typeface="Arial"/>
                <a:cs typeface="Arial"/>
              </a:rPr>
              <a:t>e</a:t>
            </a:r>
            <a:r>
              <a:rPr sz="2100" spc="0" dirty="0" smtClean="0">
                <a:latin typeface="Arial"/>
                <a:cs typeface="Arial"/>
              </a:rPr>
              <a:t>nceg</a:t>
            </a:r>
            <a:r>
              <a:rPr sz="2100" spc="-9" dirty="0" smtClean="0">
                <a:latin typeface="Arial"/>
                <a:cs typeface="Arial"/>
              </a:rPr>
              <a:t>a</a:t>
            </a:r>
            <a:r>
              <a:rPr sz="2100" spc="0" dirty="0" smtClean="0">
                <a:latin typeface="Arial"/>
                <a:cs typeface="Arial"/>
              </a:rPr>
              <a:t>h</a:t>
            </a:r>
            <a:r>
              <a:rPr sz="2100" spc="-4" dirty="0" smtClean="0">
                <a:latin typeface="Arial"/>
                <a:cs typeface="Arial"/>
              </a:rPr>
              <a:t>a</a:t>
            </a:r>
            <a:r>
              <a:rPr sz="2100" spc="0" dirty="0" smtClean="0">
                <a:latin typeface="Arial"/>
                <a:cs typeface="Arial"/>
              </a:rPr>
              <a:t>n</a:t>
            </a:r>
            <a:r>
              <a:rPr sz="2100" spc="34" dirty="0" smtClean="0">
                <a:latin typeface="Arial"/>
                <a:cs typeface="Arial"/>
              </a:rPr>
              <a:t> </a:t>
            </a:r>
            <a:r>
              <a:rPr sz="2100" spc="0" dirty="0" smtClean="0">
                <a:latin typeface="Arial"/>
                <a:cs typeface="Arial"/>
              </a:rPr>
              <a:t>PTM y</a:t>
            </a:r>
            <a:r>
              <a:rPr sz="2100" spc="-9" dirty="0" smtClean="0">
                <a:latin typeface="Arial"/>
                <a:cs typeface="Arial"/>
              </a:rPr>
              <a:t>a</a:t>
            </a:r>
            <a:r>
              <a:rPr sz="2100" spc="0" dirty="0" smtClean="0">
                <a:latin typeface="Arial"/>
                <a:cs typeface="Arial"/>
              </a:rPr>
              <a:t>ng</a:t>
            </a:r>
            <a:r>
              <a:rPr sz="2100" spc="14" dirty="0" smtClean="0">
                <a:latin typeface="Arial"/>
                <a:cs typeface="Arial"/>
              </a:rPr>
              <a:t> </a:t>
            </a:r>
            <a:r>
              <a:rPr sz="2100" spc="0" dirty="0" smtClean="0">
                <a:latin typeface="Arial"/>
                <a:cs typeface="Arial"/>
              </a:rPr>
              <a:t>efek</a:t>
            </a:r>
            <a:r>
              <a:rPr sz="2100" spc="4" dirty="0" smtClean="0">
                <a:latin typeface="Arial"/>
                <a:cs typeface="Arial"/>
              </a:rPr>
              <a:t>t</a:t>
            </a:r>
            <a:r>
              <a:rPr sz="2100" spc="0" dirty="0" smtClean="0">
                <a:latin typeface="Arial"/>
                <a:cs typeface="Arial"/>
              </a:rPr>
              <a:t>if</a:t>
            </a:r>
            <a:r>
              <a:rPr sz="2100" spc="-9" dirty="0" smtClean="0">
                <a:latin typeface="Arial"/>
                <a:cs typeface="Arial"/>
              </a:rPr>
              <a:t> </a:t>
            </a:r>
            <a:r>
              <a:rPr sz="2100" spc="0" dirty="0" smtClean="0">
                <a:latin typeface="Arial"/>
                <a:cs typeface="Arial"/>
              </a:rPr>
              <a:t>y</a:t>
            </a:r>
            <a:r>
              <a:rPr sz="2100" spc="-9" dirty="0" smtClean="0">
                <a:latin typeface="Arial"/>
                <a:cs typeface="Arial"/>
              </a:rPr>
              <a:t>a</a:t>
            </a:r>
            <a:r>
              <a:rPr sz="2100" spc="0" dirty="0" smtClean="0">
                <a:latin typeface="Arial"/>
                <a:cs typeface="Arial"/>
              </a:rPr>
              <a:t>ng</a:t>
            </a:r>
            <a:r>
              <a:rPr sz="2100" spc="9" dirty="0" smtClean="0">
                <a:latin typeface="Arial"/>
                <a:cs typeface="Arial"/>
              </a:rPr>
              <a:t> </a:t>
            </a:r>
            <a:r>
              <a:rPr sz="2100" spc="-4" dirty="0" smtClean="0">
                <a:latin typeface="Arial"/>
                <a:cs typeface="Arial"/>
              </a:rPr>
              <a:t>dapat </a:t>
            </a:r>
            <a:r>
              <a:rPr sz="2100" spc="0" dirty="0" smtClean="0">
                <a:latin typeface="Arial"/>
                <a:cs typeface="Arial"/>
              </a:rPr>
              <a:t>diter</a:t>
            </a:r>
            <a:r>
              <a:rPr sz="2100" spc="-9" dirty="0" smtClean="0">
                <a:latin typeface="Arial"/>
                <a:cs typeface="Arial"/>
              </a:rPr>
              <a:t>a</a:t>
            </a:r>
            <a:r>
              <a:rPr sz="2100" spc="0" dirty="0" smtClean="0">
                <a:latin typeface="Arial"/>
                <a:cs typeface="Arial"/>
              </a:rPr>
              <a:t>pkan</a:t>
            </a:r>
            <a:r>
              <a:rPr sz="2100" spc="14" dirty="0" smtClean="0">
                <a:latin typeface="Arial"/>
                <a:cs typeface="Arial"/>
              </a:rPr>
              <a:t> </a:t>
            </a:r>
            <a:r>
              <a:rPr sz="2100" spc="0" dirty="0" smtClean="0">
                <a:latin typeface="Arial"/>
                <a:cs typeface="Arial"/>
              </a:rPr>
              <a:t>di wila</a:t>
            </a:r>
            <a:r>
              <a:rPr sz="2100" spc="-9" dirty="0" smtClean="0">
                <a:latin typeface="Arial"/>
                <a:cs typeface="Arial"/>
              </a:rPr>
              <a:t>y</a:t>
            </a:r>
            <a:r>
              <a:rPr sz="2100" spc="0" dirty="0" smtClean="0">
                <a:latin typeface="Arial"/>
                <a:cs typeface="Arial"/>
              </a:rPr>
              <a:t>a</a:t>
            </a:r>
            <a:r>
              <a:rPr sz="2100" spc="-4" dirty="0" smtClean="0">
                <a:latin typeface="Arial"/>
                <a:cs typeface="Arial"/>
              </a:rPr>
              <a:t>h</a:t>
            </a:r>
            <a:r>
              <a:rPr sz="2100" spc="0" dirty="0" smtClean="0">
                <a:latin typeface="Arial"/>
                <a:cs typeface="Arial"/>
              </a:rPr>
              <a:t>/ne</a:t>
            </a:r>
            <a:r>
              <a:rPr sz="2100" spc="-4" dirty="0" smtClean="0">
                <a:latin typeface="Arial"/>
                <a:cs typeface="Arial"/>
              </a:rPr>
              <a:t>g</a:t>
            </a:r>
            <a:r>
              <a:rPr sz="2100" spc="0" dirty="0" smtClean="0">
                <a:latin typeface="Arial"/>
                <a:cs typeface="Arial"/>
              </a:rPr>
              <a:t>a</a:t>
            </a:r>
            <a:r>
              <a:rPr sz="2100" spc="-4" dirty="0" smtClean="0">
                <a:latin typeface="Arial"/>
                <a:cs typeface="Arial"/>
              </a:rPr>
              <a:t>r</a:t>
            </a:r>
            <a:r>
              <a:rPr sz="2100" spc="0" dirty="0" smtClean="0">
                <a:latin typeface="Arial"/>
                <a:cs typeface="Arial"/>
              </a:rPr>
              <a:t>a</a:t>
            </a:r>
            <a:r>
              <a:rPr sz="2100" spc="34" dirty="0" smtClean="0">
                <a:latin typeface="Arial"/>
                <a:cs typeface="Arial"/>
              </a:rPr>
              <a:t> </a:t>
            </a:r>
            <a:r>
              <a:rPr sz="2100" spc="0" dirty="0" smtClean="0">
                <a:latin typeface="Arial"/>
                <a:cs typeface="Arial"/>
              </a:rPr>
              <a:t>lain</a:t>
            </a:r>
            <a:endParaRPr sz="2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9305544" y="329184"/>
            <a:ext cx="2048255" cy="10683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38962" y="1576577"/>
            <a:ext cx="10515600" cy="381"/>
          </a:xfrm>
          <a:custGeom>
            <a:avLst/>
            <a:gdLst/>
            <a:ahLst/>
            <a:cxnLst/>
            <a:rect l="l" t="t" r="r" b="b"/>
            <a:pathLst>
              <a:path w="10515600" h="381">
                <a:moveTo>
                  <a:pt x="0" y="0"/>
                </a:moveTo>
                <a:lnTo>
                  <a:pt x="10515600" y="381"/>
                </a:lnTo>
              </a:path>
            </a:pathLst>
          </a:custGeom>
          <a:ln w="127076">
            <a:solidFill>
              <a:srgbClr val="75C5B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38962" y="5881878"/>
            <a:ext cx="10515600" cy="355"/>
          </a:xfrm>
          <a:custGeom>
            <a:avLst/>
            <a:gdLst/>
            <a:ahLst/>
            <a:cxnLst/>
            <a:rect l="l" t="t" r="r" b="b"/>
            <a:pathLst>
              <a:path w="10515600" h="355">
                <a:moveTo>
                  <a:pt x="0" y="0"/>
                </a:moveTo>
                <a:lnTo>
                  <a:pt x="10515600" y="355"/>
                </a:lnTo>
              </a:path>
            </a:pathLst>
          </a:custGeom>
          <a:ln w="127076">
            <a:solidFill>
              <a:srgbClr val="75C5B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38200" y="333755"/>
            <a:ext cx="1591056" cy="10622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929509" y="2423047"/>
            <a:ext cx="4498721" cy="787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200"/>
              </a:lnSpc>
              <a:spcBef>
                <a:spcPts val="310"/>
              </a:spcBef>
            </a:pPr>
            <a:r>
              <a:rPr sz="6000" b="1" spc="4" dirty="0" smtClean="0">
                <a:latin typeface="Arial"/>
                <a:cs typeface="Arial"/>
              </a:rPr>
              <a:t>R</a:t>
            </a:r>
            <a:r>
              <a:rPr sz="6000" b="1" spc="0" dirty="0" smtClean="0">
                <a:latin typeface="Arial"/>
                <a:cs typeface="Arial"/>
              </a:rPr>
              <a:t>angk</a:t>
            </a:r>
            <a:r>
              <a:rPr sz="6000" b="1" spc="-19" dirty="0" smtClean="0">
                <a:latin typeface="Arial"/>
                <a:cs typeface="Arial"/>
              </a:rPr>
              <a:t>u</a:t>
            </a:r>
            <a:r>
              <a:rPr sz="6000" b="1" spc="0" dirty="0" smtClean="0">
                <a:latin typeface="Arial"/>
                <a:cs typeface="Arial"/>
              </a:rPr>
              <a:t>man</a:t>
            </a:r>
            <a:endParaRPr sz="6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502144" y="2423047"/>
            <a:ext cx="1876298" cy="787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200"/>
              </a:lnSpc>
              <a:spcBef>
                <a:spcPts val="310"/>
              </a:spcBef>
            </a:pPr>
            <a:r>
              <a:rPr sz="6000" b="1" spc="0" dirty="0" smtClean="0">
                <a:latin typeface="Arial"/>
                <a:cs typeface="Arial"/>
              </a:rPr>
              <a:t>Fase</a:t>
            </a:r>
            <a:endParaRPr sz="6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59529" y="3246261"/>
            <a:ext cx="4528058" cy="13225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6235"/>
              </a:lnSpc>
              <a:spcBef>
                <a:spcPts val="311"/>
              </a:spcBef>
            </a:pPr>
            <a:r>
              <a:rPr sz="6000" b="1" spc="0" dirty="0" smtClean="0">
                <a:latin typeface="Arial"/>
                <a:cs typeface="Arial"/>
              </a:rPr>
              <a:t>Retrospektif</a:t>
            </a:r>
            <a:endParaRPr sz="6000">
              <a:latin typeface="Arial"/>
              <a:cs typeface="Arial"/>
            </a:endParaRPr>
          </a:p>
          <a:p>
            <a:pPr marL="653138" marR="706025" algn="ctr">
              <a:lnSpc>
                <a:spcPct val="95825"/>
              </a:lnSpc>
              <a:spcBef>
                <a:spcPts val="1061"/>
              </a:spcBef>
            </a:pPr>
            <a:r>
              <a:rPr sz="2400" spc="0" dirty="0" smtClean="0">
                <a:latin typeface="Arial"/>
                <a:cs typeface="Arial"/>
              </a:rPr>
              <a:t>S</a:t>
            </a:r>
            <a:r>
              <a:rPr sz="2400" spc="-9" dirty="0" smtClean="0">
                <a:latin typeface="Arial"/>
                <a:cs typeface="Arial"/>
              </a:rPr>
              <a:t>U</a:t>
            </a:r>
            <a:r>
              <a:rPr sz="2400" spc="0" dirty="0" smtClean="0">
                <a:latin typeface="Arial"/>
                <a:cs typeface="Arial"/>
              </a:rPr>
              <a:t>NI</a:t>
            </a:r>
            <a:r>
              <a:rPr sz="2400" spc="-9" dirty="0" smtClean="0">
                <a:latin typeface="Arial"/>
                <a:cs typeface="Arial"/>
              </a:rPr>
              <a:t>S</a:t>
            </a:r>
            <a:r>
              <a:rPr sz="2400" spc="0" dirty="0" smtClean="0">
                <a:latin typeface="Arial"/>
                <a:cs typeface="Arial"/>
              </a:rPr>
              <a:t>EA IN</a:t>
            </a:r>
            <a:r>
              <a:rPr sz="2400" spc="-9" dirty="0" smtClean="0">
                <a:latin typeface="Arial"/>
                <a:cs typeface="Arial"/>
              </a:rPr>
              <a:t>D</a:t>
            </a:r>
            <a:r>
              <a:rPr sz="2400" spc="0" dirty="0" smtClean="0">
                <a:latin typeface="Arial"/>
                <a:cs typeface="Arial"/>
              </a:rPr>
              <a:t>ON</a:t>
            </a:r>
            <a:r>
              <a:rPr sz="2400" spc="-9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SIA</a:t>
            </a:r>
            <a:endParaRPr sz="24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679575" y="6179312"/>
            <a:ext cx="8845091" cy="3606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320"/>
              </a:lnSpc>
              <a:spcBef>
                <a:spcPts val="66"/>
              </a:spcBef>
            </a:pP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Scali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ng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-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Up</a:t>
            </a:r>
            <a:r>
              <a:rPr sz="1800" i="1" spc="-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CD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er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v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en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800" i="1" spc="-1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in S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ou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th-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East</a:t>
            </a:r>
            <a:r>
              <a:rPr sz="1800" i="1" spc="-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Asia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(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U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-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SEA)</a:t>
            </a:r>
            <a:r>
              <a:rPr sz="1800" i="1" spc="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p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je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c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t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ha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recei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v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ed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f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und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g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f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m 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h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Eu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rop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ean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U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’s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Ho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z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n 2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0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20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19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ea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c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h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an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d</a:t>
            </a:r>
            <a:endParaRPr sz="1200">
              <a:latin typeface="Calibri"/>
              <a:cs typeface="Calibri"/>
            </a:endParaRPr>
          </a:p>
          <a:p>
            <a:pPr marL="2567431" marR="2582095" algn="ctr">
              <a:lnSpc>
                <a:spcPts val="1440"/>
              </a:lnSpc>
              <a:spcBef>
                <a:spcPts val="6"/>
              </a:spcBef>
            </a:pP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nno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v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p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og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mme</a:t>
            </a:r>
            <a:r>
              <a:rPr sz="1800" i="1" spc="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und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er</a:t>
            </a:r>
            <a:r>
              <a:rPr sz="1800" i="1" spc="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g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t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ag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reement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8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2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5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0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2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6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8820912" y="362712"/>
            <a:ext cx="2532888" cy="13197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38962" y="1843277"/>
            <a:ext cx="10515600" cy="0"/>
          </a:xfrm>
          <a:custGeom>
            <a:avLst/>
            <a:gdLst/>
            <a:ahLst/>
            <a:cxnLst/>
            <a:rect l="l" t="t" r="r" b="b"/>
            <a:pathLst>
              <a:path w="10515600">
                <a:moveTo>
                  <a:pt x="0" y="0"/>
                </a:moveTo>
                <a:lnTo>
                  <a:pt x="10515600" y="0"/>
                </a:lnTo>
              </a:path>
            </a:pathLst>
          </a:custGeom>
          <a:ln w="127000">
            <a:solidFill>
              <a:srgbClr val="75C5B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581400" y="6810754"/>
            <a:ext cx="4725161" cy="586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596640" y="3689604"/>
            <a:ext cx="4696968" cy="3131820"/>
          </a:xfrm>
          <a:custGeom>
            <a:avLst/>
            <a:gdLst/>
            <a:ahLst/>
            <a:cxnLst/>
            <a:rect l="l" t="t" r="r" b="b"/>
            <a:pathLst>
              <a:path w="4696968" h="3131820">
                <a:moveTo>
                  <a:pt x="0" y="269113"/>
                </a:moveTo>
                <a:lnTo>
                  <a:pt x="0" y="2862668"/>
                </a:lnTo>
                <a:lnTo>
                  <a:pt x="892" y="2884744"/>
                </a:lnTo>
                <a:lnTo>
                  <a:pt x="7823" y="2927350"/>
                </a:lnTo>
                <a:lnTo>
                  <a:pt x="21153" y="2967436"/>
                </a:lnTo>
                <a:lnTo>
                  <a:pt x="40328" y="3004448"/>
                </a:lnTo>
                <a:lnTo>
                  <a:pt x="64792" y="3037831"/>
                </a:lnTo>
                <a:lnTo>
                  <a:pt x="93992" y="3067032"/>
                </a:lnTo>
                <a:lnTo>
                  <a:pt x="127372" y="3091496"/>
                </a:lnTo>
                <a:lnTo>
                  <a:pt x="164377" y="3110669"/>
                </a:lnTo>
                <a:lnTo>
                  <a:pt x="204454" y="3123998"/>
                </a:lnTo>
                <a:lnTo>
                  <a:pt x="247046" y="3130927"/>
                </a:lnTo>
                <a:lnTo>
                  <a:pt x="269113" y="3131820"/>
                </a:lnTo>
                <a:lnTo>
                  <a:pt x="4427855" y="3131820"/>
                </a:lnTo>
                <a:lnTo>
                  <a:pt x="4471497" y="3128297"/>
                </a:lnTo>
                <a:lnTo>
                  <a:pt x="4512901" y="3118099"/>
                </a:lnTo>
                <a:lnTo>
                  <a:pt x="4551511" y="3101778"/>
                </a:lnTo>
                <a:lnTo>
                  <a:pt x="4586773" y="3079891"/>
                </a:lnTo>
                <a:lnTo>
                  <a:pt x="4618132" y="3052989"/>
                </a:lnTo>
                <a:lnTo>
                  <a:pt x="4645034" y="3021628"/>
                </a:lnTo>
                <a:lnTo>
                  <a:pt x="4666923" y="2986361"/>
                </a:lnTo>
                <a:lnTo>
                  <a:pt x="4683244" y="2947743"/>
                </a:lnTo>
                <a:lnTo>
                  <a:pt x="4693444" y="2906327"/>
                </a:lnTo>
                <a:lnTo>
                  <a:pt x="4696968" y="2862668"/>
                </a:lnTo>
                <a:lnTo>
                  <a:pt x="4696968" y="269113"/>
                </a:lnTo>
                <a:lnTo>
                  <a:pt x="4693444" y="225470"/>
                </a:lnTo>
                <a:lnTo>
                  <a:pt x="4683244" y="184066"/>
                </a:lnTo>
                <a:lnTo>
                  <a:pt x="4666923" y="145456"/>
                </a:lnTo>
                <a:lnTo>
                  <a:pt x="4645034" y="110194"/>
                </a:lnTo>
                <a:lnTo>
                  <a:pt x="4618132" y="78835"/>
                </a:lnTo>
                <a:lnTo>
                  <a:pt x="4586773" y="51933"/>
                </a:lnTo>
                <a:lnTo>
                  <a:pt x="4551511" y="30044"/>
                </a:lnTo>
                <a:lnTo>
                  <a:pt x="4512901" y="13723"/>
                </a:lnTo>
                <a:lnTo>
                  <a:pt x="4471497" y="3523"/>
                </a:lnTo>
                <a:lnTo>
                  <a:pt x="4427855" y="0"/>
                </a:lnTo>
                <a:lnTo>
                  <a:pt x="269113" y="0"/>
                </a:lnTo>
                <a:lnTo>
                  <a:pt x="225470" y="3523"/>
                </a:lnTo>
                <a:lnTo>
                  <a:pt x="184066" y="13723"/>
                </a:lnTo>
                <a:lnTo>
                  <a:pt x="145456" y="30044"/>
                </a:lnTo>
                <a:lnTo>
                  <a:pt x="110194" y="51933"/>
                </a:lnTo>
                <a:lnTo>
                  <a:pt x="78835" y="78835"/>
                </a:lnTo>
                <a:lnTo>
                  <a:pt x="51933" y="110194"/>
                </a:lnTo>
                <a:lnTo>
                  <a:pt x="30044" y="145456"/>
                </a:lnTo>
                <a:lnTo>
                  <a:pt x="13723" y="184066"/>
                </a:lnTo>
                <a:lnTo>
                  <a:pt x="3523" y="225470"/>
                </a:lnTo>
                <a:lnTo>
                  <a:pt x="0" y="269113"/>
                </a:lnTo>
                <a:close/>
              </a:path>
            </a:pathLst>
          </a:custGeom>
          <a:solidFill>
            <a:srgbClr val="ECEC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596640" y="3689602"/>
            <a:ext cx="4696968" cy="31318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618476" y="1824227"/>
            <a:ext cx="4571237" cy="342976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9624" y="1754124"/>
            <a:ext cx="5266944" cy="370179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34696" y="1949196"/>
            <a:ext cx="4696968" cy="313182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94994" y="771905"/>
            <a:ext cx="3117918" cy="787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200"/>
              </a:lnSpc>
              <a:spcBef>
                <a:spcPts val="310"/>
              </a:spcBef>
            </a:pPr>
            <a:r>
              <a:rPr sz="9000" b="1" spc="-4" baseline="3185" dirty="0" smtClean="0">
                <a:solidFill>
                  <a:srgbClr val="5190DF"/>
                </a:solidFill>
                <a:latin typeface="Calibri"/>
                <a:cs typeface="Calibri"/>
              </a:rPr>
              <a:t>SUN</a:t>
            </a:r>
            <a:r>
              <a:rPr sz="9000" b="1" spc="4" baseline="3185" dirty="0" smtClean="0">
                <a:solidFill>
                  <a:srgbClr val="5190DF"/>
                </a:solidFill>
                <a:latin typeface="Calibri"/>
                <a:cs typeface="Calibri"/>
              </a:rPr>
              <a:t>I</a:t>
            </a:r>
            <a:r>
              <a:rPr sz="9000" b="1" spc="0" baseline="3185" dirty="0" smtClean="0">
                <a:solidFill>
                  <a:srgbClr val="5190DF"/>
                </a:solidFill>
                <a:latin typeface="Calibri"/>
                <a:cs typeface="Calibri"/>
              </a:rPr>
              <a:t>-S</a:t>
            </a:r>
            <a:r>
              <a:rPr sz="9000" b="1" spc="-75" baseline="3185" dirty="0" smtClean="0">
                <a:solidFill>
                  <a:srgbClr val="5190DF"/>
                </a:solidFill>
                <a:latin typeface="Calibri"/>
                <a:cs typeface="Calibri"/>
              </a:rPr>
              <a:t>E</a:t>
            </a:r>
            <a:r>
              <a:rPr sz="9000" b="1" spc="0" baseline="3185" dirty="0" smtClean="0">
                <a:solidFill>
                  <a:srgbClr val="5190DF"/>
                </a:solidFill>
                <a:latin typeface="Calibri"/>
                <a:cs typeface="Calibri"/>
              </a:rPr>
              <a:t>A</a:t>
            </a:r>
            <a:endParaRPr sz="6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47744" y="771905"/>
            <a:ext cx="3729645" cy="787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200"/>
              </a:lnSpc>
              <a:spcBef>
                <a:spcPts val="310"/>
              </a:spcBef>
            </a:pPr>
            <a:r>
              <a:rPr sz="9000" b="1" spc="0" baseline="3185" dirty="0" smtClean="0">
                <a:solidFill>
                  <a:srgbClr val="5190DF"/>
                </a:solidFill>
                <a:latin typeface="Calibri"/>
                <a:cs typeface="Calibri"/>
              </a:rPr>
              <a:t>INDON</a:t>
            </a:r>
            <a:r>
              <a:rPr sz="9000" b="1" spc="-75" baseline="3185" dirty="0" smtClean="0">
                <a:solidFill>
                  <a:srgbClr val="5190DF"/>
                </a:solidFill>
                <a:latin typeface="Calibri"/>
                <a:cs typeface="Calibri"/>
              </a:rPr>
              <a:t>E</a:t>
            </a:r>
            <a:r>
              <a:rPr sz="9000" b="1" spc="0" baseline="3185" dirty="0" smtClean="0">
                <a:solidFill>
                  <a:srgbClr val="5190DF"/>
                </a:solidFill>
                <a:latin typeface="Calibri"/>
                <a:cs typeface="Calibri"/>
              </a:rPr>
              <a:t>SIA</a:t>
            </a:r>
            <a:endParaRPr sz="60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38962" y="1779777"/>
            <a:ext cx="10515600" cy="127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/>
          <p:nvPr/>
        </p:nvSpPr>
        <p:spPr>
          <a:xfrm>
            <a:off x="8820912" y="362712"/>
            <a:ext cx="2532888" cy="13197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38962" y="1843277"/>
            <a:ext cx="10515600" cy="0"/>
          </a:xfrm>
          <a:custGeom>
            <a:avLst/>
            <a:gdLst/>
            <a:ahLst/>
            <a:cxnLst/>
            <a:rect l="l" t="t" r="r" b="b"/>
            <a:pathLst>
              <a:path w="10515600">
                <a:moveTo>
                  <a:pt x="0" y="0"/>
                </a:moveTo>
                <a:lnTo>
                  <a:pt x="10515600" y="0"/>
                </a:lnTo>
              </a:path>
            </a:pathLst>
          </a:custGeom>
          <a:ln w="127000">
            <a:solidFill>
              <a:srgbClr val="75C5B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107436" y="3014472"/>
            <a:ext cx="2845308" cy="1706879"/>
          </a:xfrm>
          <a:custGeom>
            <a:avLst/>
            <a:gdLst/>
            <a:ahLst/>
            <a:cxnLst/>
            <a:rect l="l" t="t" r="r" b="b"/>
            <a:pathLst>
              <a:path w="2845308" h="1706879">
                <a:moveTo>
                  <a:pt x="0" y="1706879"/>
                </a:moveTo>
                <a:lnTo>
                  <a:pt x="2845308" y="1706879"/>
                </a:lnTo>
                <a:lnTo>
                  <a:pt x="2845308" y="0"/>
                </a:lnTo>
                <a:lnTo>
                  <a:pt x="0" y="0"/>
                </a:lnTo>
                <a:lnTo>
                  <a:pt x="0" y="1706879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36208" y="3014472"/>
            <a:ext cx="2845308" cy="1706879"/>
          </a:xfrm>
          <a:custGeom>
            <a:avLst/>
            <a:gdLst/>
            <a:ahLst/>
            <a:cxnLst/>
            <a:rect l="l" t="t" r="r" b="b"/>
            <a:pathLst>
              <a:path w="2845308" h="1706879">
                <a:moveTo>
                  <a:pt x="0" y="1706879"/>
                </a:moveTo>
                <a:lnTo>
                  <a:pt x="2845308" y="1706879"/>
                </a:lnTo>
                <a:lnTo>
                  <a:pt x="2845308" y="0"/>
                </a:lnTo>
                <a:lnTo>
                  <a:pt x="0" y="0"/>
                </a:lnTo>
                <a:lnTo>
                  <a:pt x="0" y="1706879"/>
                </a:lnTo>
                <a:close/>
              </a:path>
            </a:pathLst>
          </a:custGeom>
          <a:solidFill>
            <a:srgbClr val="67EE2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107436" y="5006340"/>
            <a:ext cx="2845308" cy="1706880"/>
          </a:xfrm>
          <a:custGeom>
            <a:avLst/>
            <a:gdLst/>
            <a:ahLst/>
            <a:cxnLst/>
            <a:rect l="l" t="t" r="r" b="b"/>
            <a:pathLst>
              <a:path w="2845308" h="1706880">
                <a:moveTo>
                  <a:pt x="0" y="1706880"/>
                </a:moveTo>
                <a:lnTo>
                  <a:pt x="2845308" y="1706880"/>
                </a:lnTo>
                <a:lnTo>
                  <a:pt x="2845308" y="0"/>
                </a:lnTo>
                <a:lnTo>
                  <a:pt x="0" y="0"/>
                </a:lnTo>
                <a:lnTo>
                  <a:pt x="0" y="1706880"/>
                </a:lnTo>
                <a:close/>
              </a:path>
            </a:pathLst>
          </a:custGeom>
          <a:solidFill>
            <a:srgbClr val="3EE0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236208" y="5006340"/>
            <a:ext cx="2845308" cy="1706880"/>
          </a:xfrm>
          <a:custGeom>
            <a:avLst/>
            <a:gdLst/>
            <a:ahLst/>
            <a:cxnLst/>
            <a:rect l="l" t="t" r="r" b="b"/>
            <a:pathLst>
              <a:path w="2845308" h="1706880">
                <a:moveTo>
                  <a:pt x="0" y="1706880"/>
                </a:moveTo>
                <a:lnTo>
                  <a:pt x="2845308" y="1706880"/>
                </a:lnTo>
                <a:lnTo>
                  <a:pt x="2845308" y="0"/>
                </a:lnTo>
                <a:lnTo>
                  <a:pt x="0" y="0"/>
                </a:lnTo>
                <a:lnTo>
                  <a:pt x="0" y="170688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916940" y="749579"/>
            <a:ext cx="5058184" cy="5850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85"/>
              </a:lnSpc>
              <a:spcBef>
                <a:spcPts val="229"/>
              </a:spcBef>
            </a:pPr>
            <a:r>
              <a:rPr sz="6600" b="1" spc="0" baseline="3103" dirty="0" smtClean="0">
                <a:solidFill>
                  <a:srgbClr val="5190DF"/>
                </a:solidFill>
                <a:latin typeface="Calibri"/>
                <a:cs typeface="Calibri"/>
              </a:rPr>
              <a:t>SUNI</a:t>
            </a:r>
            <a:r>
              <a:rPr sz="6600" b="1" spc="-4" baseline="3103" dirty="0" smtClean="0">
                <a:solidFill>
                  <a:srgbClr val="5190DF"/>
                </a:solidFill>
                <a:latin typeface="Calibri"/>
                <a:cs typeface="Calibri"/>
              </a:rPr>
              <a:t>-</a:t>
            </a:r>
            <a:r>
              <a:rPr sz="6600" b="1" spc="0" baseline="3103" dirty="0" smtClean="0">
                <a:solidFill>
                  <a:srgbClr val="5190DF"/>
                </a:solidFill>
                <a:latin typeface="Calibri"/>
                <a:cs typeface="Calibri"/>
              </a:rPr>
              <a:t>S</a:t>
            </a:r>
            <a:r>
              <a:rPr sz="6600" b="1" spc="-54" baseline="3103" dirty="0" smtClean="0">
                <a:solidFill>
                  <a:srgbClr val="5190DF"/>
                </a:solidFill>
                <a:latin typeface="Calibri"/>
                <a:cs typeface="Calibri"/>
              </a:rPr>
              <a:t>E</a:t>
            </a:r>
            <a:r>
              <a:rPr sz="6600" b="1" spc="0" baseline="3103" dirty="0" smtClean="0">
                <a:solidFill>
                  <a:srgbClr val="5190DF"/>
                </a:solidFill>
                <a:latin typeface="Calibri"/>
                <a:cs typeface="Calibri"/>
              </a:rPr>
              <a:t>A</a:t>
            </a:r>
            <a:r>
              <a:rPr sz="6600" b="1" spc="-14" baseline="3103" dirty="0" smtClean="0">
                <a:solidFill>
                  <a:srgbClr val="5190DF"/>
                </a:solidFill>
                <a:latin typeface="Calibri"/>
                <a:cs typeface="Calibri"/>
              </a:rPr>
              <a:t> </a:t>
            </a:r>
            <a:r>
              <a:rPr sz="6600" b="1" spc="0" baseline="3103" dirty="0" smtClean="0">
                <a:solidFill>
                  <a:srgbClr val="5190DF"/>
                </a:solidFill>
                <a:latin typeface="Calibri"/>
                <a:cs typeface="Calibri"/>
              </a:rPr>
              <a:t>INDON</a:t>
            </a:r>
            <a:r>
              <a:rPr sz="6600" b="1" spc="-54" baseline="3103" dirty="0" smtClean="0">
                <a:solidFill>
                  <a:srgbClr val="5190DF"/>
                </a:solidFill>
                <a:latin typeface="Calibri"/>
                <a:cs typeface="Calibri"/>
              </a:rPr>
              <a:t>E</a:t>
            </a:r>
            <a:r>
              <a:rPr sz="6600" b="1" spc="0" baseline="3103" dirty="0" smtClean="0">
                <a:solidFill>
                  <a:srgbClr val="5190DF"/>
                </a:solidFill>
                <a:latin typeface="Calibri"/>
                <a:cs typeface="Calibri"/>
              </a:rPr>
              <a:t>SIA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37666" y="2045614"/>
            <a:ext cx="9918220" cy="9204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5"/>
              </a:lnSpc>
              <a:spcBef>
                <a:spcPts val="168"/>
              </a:spcBef>
            </a:pPr>
            <a:r>
              <a:rPr sz="4800" spc="0" baseline="3413" dirty="0" smtClean="0">
                <a:latin typeface="Calibri"/>
                <a:cs typeface="Calibri"/>
              </a:rPr>
              <a:t>Sa</a:t>
            </a:r>
            <a:r>
              <a:rPr sz="4800" spc="-19" baseline="3413" dirty="0" smtClean="0">
                <a:latin typeface="Calibri"/>
                <a:cs typeface="Calibri"/>
              </a:rPr>
              <a:t>a</a:t>
            </a:r>
            <a:r>
              <a:rPr sz="4800" spc="0" baseline="3413" dirty="0" smtClean="0">
                <a:latin typeface="Calibri"/>
                <a:cs typeface="Calibri"/>
              </a:rPr>
              <a:t>t ini</a:t>
            </a:r>
            <a:r>
              <a:rPr sz="4800" spc="9" baseline="3413" dirty="0" smtClean="0">
                <a:latin typeface="Calibri"/>
                <a:cs typeface="Calibri"/>
              </a:rPr>
              <a:t> </a:t>
            </a:r>
            <a:r>
              <a:rPr sz="4800" spc="-39" baseline="3413" dirty="0" smtClean="0">
                <a:latin typeface="Calibri"/>
                <a:cs typeface="Calibri"/>
              </a:rPr>
              <a:t>t</a:t>
            </a:r>
            <a:r>
              <a:rPr sz="4800" spc="0" baseline="3413" dirty="0" smtClean="0">
                <a:latin typeface="Calibri"/>
                <a:cs typeface="Calibri"/>
              </a:rPr>
              <a:t>elah </a:t>
            </a:r>
            <a:r>
              <a:rPr sz="4800" spc="-39" baseline="3413" dirty="0" smtClean="0">
                <a:latin typeface="Calibri"/>
                <a:cs typeface="Calibri"/>
              </a:rPr>
              <a:t>t</a:t>
            </a:r>
            <a:r>
              <a:rPr sz="4800" spc="0" baseline="3413" dirty="0" smtClean="0">
                <a:latin typeface="Calibri"/>
                <a:cs typeface="Calibri"/>
              </a:rPr>
              <a:t>e</a:t>
            </a:r>
            <a:r>
              <a:rPr sz="4800" spc="-50" baseline="3413" dirty="0" smtClean="0">
                <a:latin typeface="Calibri"/>
                <a:cs typeface="Calibri"/>
              </a:rPr>
              <a:t>r</a:t>
            </a:r>
            <a:r>
              <a:rPr sz="4800" spc="0" baseline="3413" dirty="0" smtClean="0">
                <a:latin typeface="Calibri"/>
                <a:cs typeface="Calibri"/>
              </a:rPr>
              <a:t>dap</a:t>
            </a:r>
            <a:r>
              <a:rPr sz="4800" spc="-29" baseline="3413" dirty="0" smtClean="0">
                <a:latin typeface="Calibri"/>
                <a:cs typeface="Calibri"/>
              </a:rPr>
              <a:t>a</a:t>
            </a:r>
            <a:r>
              <a:rPr sz="4800" spc="0" baseline="3413" dirty="0" smtClean="0">
                <a:latin typeface="Calibri"/>
                <a:cs typeface="Calibri"/>
              </a:rPr>
              <a:t>t</a:t>
            </a:r>
            <a:r>
              <a:rPr sz="4800" spc="14" baseline="3413" dirty="0" smtClean="0">
                <a:latin typeface="Calibri"/>
                <a:cs typeface="Calibri"/>
              </a:rPr>
              <a:t> </a:t>
            </a:r>
            <a:r>
              <a:rPr sz="4800" spc="0" baseline="3413" dirty="0" smtClean="0">
                <a:latin typeface="Calibri"/>
                <a:cs typeface="Calibri"/>
              </a:rPr>
              <a:t>ber</a:t>
            </a:r>
            <a:r>
              <a:rPr sz="4800" spc="-9" baseline="3413" dirty="0" smtClean="0">
                <a:latin typeface="Calibri"/>
                <a:cs typeface="Calibri"/>
              </a:rPr>
              <a:t>b</a:t>
            </a:r>
            <a:r>
              <a:rPr sz="4800" spc="0" baseline="3413" dirty="0" smtClean="0">
                <a:latin typeface="Calibri"/>
                <a:cs typeface="Calibri"/>
              </a:rPr>
              <a:t>a</a:t>
            </a:r>
            <a:r>
              <a:rPr sz="4800" spc="-54" baseline="3413" dirty="0" smtClean="0">
                <a:latin typeface="Calibri"/>
                <a:cs typeface="Calibri"/>
              </a:rPr>
              <a:t>g</a:t>
            </a:r>
            <a:r>
              <a:rPr sz="4800" spc="0" baseline="3413" dirty="0" smtClean="0">
                <a:latin typeface="Calibri"/>
                <a:cs typeface="Calibri"/>
              </a:rPr>
              <a:t>ai</a:t>
            </a:r>
            <a:r>
              <a:rPr sz="4800" spc="14" baseline="3413" dirty="0" smtClean="0">
                <a:latin typeface="Calibri"/>
                <a:cs typeface="Calibri"/>
              </a:rPr>
              <a:t> </a:t>
            </a:r>
            <a:r>
              <a:rPr sz="4800" spc="0" baseline="3413" dirty="0" smtClean="0">
                <a:latin typeface="Calibri"/>
                <a:cs typeface="Calibri"/>
              </a:rPr>
              <a:t>p</a:t>
            </a:r>
            <a:r>
              <a:rPr sz="4800" spc="-54" baseline="3413" dirty="0" smtClean="0">
                <a:latin typeface="Calibri"/>
                <a:cs typeface="Calibri"/>
              </a:rPr>
              <a:t>r</a:t>
            </a:r>
            <a:r>
              <a:rPr sz="4800" spc="0" baseline="3413" dirty="0" smtClean="0">
                <a:latin typeface="Calibri"/>
                <a:cs typeface="Calibri"/>
              </a:rPr>
              <a:t>og</a:t>
            </a:r>
            <a:r>
              <a:rPr sz="4800" spc="-54" baseline="3413" dirty="0" smtClean="0">
                <a:latin typeface="Calibri"/>
                <a:cs typeface="Calibri"/>
              </a:rPr>
              <a:t>r</a:t>
            </a:r>
            <a:r>
              <a:rPr sz="4800" spc="0" baseline="3413" dirty="0" smtClean="0">
                <a:latin typeface="Calibri"/>
                <a:cs typeface="Calibri"/>
              </a:rPr>
              <a:t>am</a:t>
            </a:r>
            <a:r>
              <a:rPr sz="4800" spc="-9" baseline="3413" dirty="0" smtClean="0">
                <a:latin typeface="Calibri"/>
                <a:cs typeface="Calibri"/>
              </a:rPr>
              <a:t> </a:t>
            </a:r>
            <a:r>
              <a:rPr sz="4800" spc="0" baseline="3413" dirty="0" smtClean="0">
                <a:latin typeface="Calibri"/>
                <a:cs typeface="Calibri"/>
              </a:rPr>
              <a:t>u</a:t>
            </a:r>
            <a:r>
              <a:rPr sz="4800" spc="-34" baseline="3413" dirty="0" smtClean="0">
                <a:latin typeface="Calibri"/>
                <a:cs typeface="Calibri"/>
              </a:rPr>
              <a:t>n</a:t>
            </a:r>
            <a:r>
              <a:rPr sz="4800" spc="0" baseline="3413" dirty="0" smtClean="0">
                <a:latin typeface="Calibri"/>
                <a:cs typeface="Calibri"/>
              </a:rPr>
              <a:t>tuk pence</a:t>
            </a:r>
            <a:r>
              <a:rPr sz="4800" spc="-64" baseline="3413" dirty="0" smtClean="0">
                <a:latin typeface="Calibri"/>
                <a:cs typeface="Calibri"/>
              </a:rPr>
              <a:t>g</a:t>
            </a:r>
            <a:r>
              <a:rPr sz="4800" spc="0" baseline="3413" dirty="0" smtClean="0">
                <a:latin typeface="Calibri"/>
                <a:cs typeface="Calibri"/>
              </a:rPr>
              <a:t>ahan</a:t>
            </a:r>
            <a:endParaRPr sz="3200">
              <a:latin typeface="Calibri"/>
              <a:cs typeface="Calibri"/>
            </a:endParaRPr>
          </a:p>
          <a:p>
            <a:pPr marL="12700" marR="61081">
              <a:lnSpc>
                <a:spcPts val="3840"/>
              </a:lnSpc>
              <a:spcBef>
                <a:spcPts val="23"/>
              </a:spcBef>
            </a:pPr>
            <a:r>
              <a:rPr sz="4800" spc="-9" baseline="1706" dirty="0" smtClean="0">
                <a:latin typeface="Calibri"/>
                <a:cs typeface="Calibri"/>
              </a:rPr>
              <a:t>P</a:t>
            </a:r>
            <a:r>
              <a:rPr sz="4800" spc="0" baseline="1706" dirty="0" smtClean="0">
                <a:latin typeface="Calibri"/>
                <a:cs typeface="Calibri"/>
              </a:rPr>
              <a:t>TM</a:t>
            </a:r>
            <a:r>
              <a:rPr sz="4800" spc="-9" baseline="1706" dirty="0" smtClean="0">
                <a:latin typeface="Calibri"/>
                <a:cs typeface="Calibri"/>
              </a:rPr>
              <a:t> </a:t>
            </a:r>
            <a:r>
              <a:rPr sz="4800" spc="0" baseline="1706" dirty="0" smtClean="0">
                <a:latin typeface="Calibri"/>
                <a:cs typeface="Calibri"/>
              </a:rPr>
              <a:t>di</a:t>
            </a:r>
            <a:r>
              <a:rPr sz="4800" spc="14" baseline="1706" dirty="0" smtClean="0">
                <a:latin typeface="Calibri"/>
                <a:cs typeface="Calibri"/>
              </a:rPr>
              <a:t> </a:t>
            </a:r>
            <a:r>
              <a:rPr sz="4800" spc="0" baseline="1706" dirty="0" smtClean="0">
                <a:latin typeface="Calibri"/>
                <a:cs typeface="Calibri"/>
              </a:rPr>
              <a:t>Indone</a:t>
            </a:r>
            <a:r>
              <a:rPr sz="4800" spc="-14" baseline="1706" dirty="0" smtClean="0">
                <a:latin typeface="Calibri"/>
                <a:cs typeface="Calibri"/>
              </a:rPr>
              <a:t>s</a:t>
            </a:r>
            <a:r>
              <a:rPr sz="4800" spc="0" baseline="1706" dirty="0" smtClean="0">
                <a:latin typeface="Calibri"/>
                <a:cs typeface="Calibri"/>
              </a:rPr>
              <a:t>ia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07436" y="5006340"/>
            <a:ext cx="2845308" cy="17068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700"/>
              </a:lnSpc>
              <a:spcBef>
                <a:spcPts val="9"/>
              </a:spcBef>
            </a:pPr>
            <a:endParaRPr sz="700"/>
          </a:p>
          <a:p>
            <a:pPr marL="200948" marR="199185" indent="-101" algn="ctr">
              <a:lnSpc>
                <a:spcPts val="2929"/>
              </a:lnSpc>
              <a:spcBef>
                <a:spcPts val="2000"/>
              </a:spcBef>
            </a:pPr>
            <a:r>
              <a:rPr sz="2400" spc="-50" dirty="0" smtClean="0">
                <a:latin typeface="Calibri"/>
                <a:cs typeface="Calibri"/>
              </a:rPr>
              <a:t>P</a:t>
            </a:r>
            <a:r>
              <a:rPr sz="2400" spc="0" dirty="0" smtClean="0">
                <a:latin typeface="Calibri"/>
                <a:cs typeface="Calibri"/>
              </a:rPr>
              <a:t>en</a:t>
            </a:r>
            <a:r>
              <a:rPr sz="2400" spc="9" dirty="0" smtClean="0">
                <a:latin typeface="Calibri"/>
                <a:cs typeface="Calibri"/>
              </a:rPr>
              <a:t>c</a:t>
            </a:r>
            <a:r>
              <a:rPr sz="2400" spc="0" dirty="0" smtClean="0">
                <a:latin typeface="Calibri"/>
                <a:cs typeface="Calibri"/>
              </a:rPr>
              <a:t>e</a:t>
            </a:r>
            <a:r>
              <a:rPr sz="2400" spc="-44" dirty="0" smtClean="0">
                <a:latin typeface="Calibri"/>
                <a:cs typeface="Calibri"/>
              </a:rPr>
              <a:t>g</a:t>
            </a:r>
            <a:r>
              <a:rPr sz="2400" spc="0" dirty="0" smtClean="0">
                <a:latin typeface="Calibri"/>
                <a:cs typeface="Calibri"/>
              </a:rPr>
              <a:t>ahan</a:t>
            </a:r>
            <a:r>
              <a:rPr sz="2400" spc="-9" dirty="0" smtClean="0">
                <a:latin typeface="Calibri"/>
                <a:cs typeface="Calibri"/>
              </a:rPr>
              <a:t> </a:t>
            </a:r>
            <a:r>
              <a:rPr sz="2400" spc="-14" dirty="0" smtClean="0">
                <a:latin typeface="Calibri"/>
                <a:cs typeface="Calibri"/>
              </a:rPr>
              <a:t>P</a:t>
            </a:r>
            <a:r>
              <a:rPr sz="2400" spc="0" dirty="0" smtClean="0">
                <a:latin typeface="Calibri"/>
                <a:cs typeface="Calibri"/>
              </a:rPr>
              <a:t>TM </a:t>
            </a:r>
            <a:endParaRPr sz="2400">
              <a:latin typeface="Calibri"/>
              <a:cs typeface="Calibri"/>
            </a:endParaRPr>
          </a:p>
          <a:p>
            <a:pPr marL="200948" marR="199185" algn="ctr">
              <a:lnSpc>
                <a:spcPts val="2929"/>
              </a:lnSpc>
            </a:pPr>
            <a:r>
              <a:rPr sz="2400" spc="0" dirty="0" smtClean="0">
                <a:latin typeface="Calibri"/>
                <a:cs typeface="Calibri"/>
              </a:rPr>
              <a:t>b</a:t>
            </a:r>
            <a:r>
              <a:rPr sz="2400" spc="4" dirty="0" smtClean="0">
                <a:latin typeface="Calibri"/>
                <a:cs typeface="Calibri"/>
              </a:rPr>
              <a:t>e</a:t>
            </a:r>
            <a:r>
              <a:rPr sz="2400" spc="0" dirty="0" smtClean="0">
                <a:latin typeface="Calibri"/>
                <a:cs typeface="Calibri"/>
              </a:rPr>
              <a:t>rb</a:t>
            </a:r>
            <a:r>
              <a:rPr sz="2400" spc="4" dirty="0" smtClean="0">
                <a:latin typeface="Calibri"/>
                <a:cs typeface="Calibri"/>
              </a:rPr>
              <a:t>a</a:t>
            </a:r>
            <a:r>
              <a:rPr sz="2400" spc="0" dirty="0" smtClean="0">
                <a:latin typeface="Calibri"/>
                <a:cs typeface="Calibri"/>
              </a:rPr>
              <a:t>sis </a:t>
            </a:r>
            <a:r>
              <a:rPr sz="2400" spc="-89" dirty="0" smtClean="0">
                <a:latin typeface="Calibri"/>
                <a:cs typeface="Calibri"/>
              </a:rPr>
              <a:t>k</a:t>
            </a:r>
            <a:r>
              <a:rPr sz="2400" spc="0" dirty="0" smtClean="0">
                <a:latin typeface="Calibri"/>
                <a:cs typeface="Calibri"/>
              </a:rPr>
              <a:t>omu</a:t>
            </a:r>
            <a:r>
              <a:rPr sz="2400" spc="4" dirty="0" smtClean="0">
                <a:latin typeface="Calibri"/>
                <a:cs typeface="Calibri"/>
              </a:rPr>
              <a:t>n</a:t>
            </a:r>
            <a:r>
              <a:rPr sz="2400" spc="0" dirty="0" smtClean="0">
                <a:latin typeface="Calibri"/>
                <a:cs typeface="Calibri"/>
              </a:rPr>
              <a:t>i</a:t>
            </a:r>
            <a:r>
              <a:rPr sz="2400" spc="-25" dirty="0" smtClean="0">
                <a:latin typeface="Calibri"/>
                <a:cs typeface="Calibri"/>
              </a:rPr>
              <a:t>t</a:t>
            </a:r>
            <a:r>
              <a:rPr sz="2400" spc="0" dirty="0" smtClean="0">
                <a:latin typeface="Calibri"/>
                <a:cs typeface="Calibri"/>
              </a:rPr>
              <a:t>as </a:t>
            </a:r>
            <a:endParaRPr sz="2400">
              <a:latin typeface="Calibri"/>
              <a:cs typeface="Calibri"/>
            </a:endParaRPr>
          </a:p>
          <a:p>
            <a:pPr marL="200948" marR="199185" algn="ctr">
              <a:lnSpc>
                <a:spcPts val="2929"/>
              </a:lnSpc>
            </a:pPr>
            <a:r>
              <a:rPr sz="2400" b="1" spc="0" dirty="0" smtClean="0">
                <a:latin typeface="Calibri"/>
                <a:cs typeface="Calibri"/>
              </a:rPr>
              <a:t>(</a:t>
            </a:r>
            <a:r>
              <a:rPr sz="2400" b="1" spc="-44" dirty="0" smtClean="0">
                <a:latin typeface="Calibri"/>
                <a:cs typeface="Calibri"/>
              </a:rPr>
              <a:t>P</a:t>
            </a:r>
            <a:r>
              <a:rPr sz="2400" b="1" spc="0" dirty="0" smtClean="0">
                <a:latin typeface="Calibri"/>
                <a:cs typeface="Calibri"/>
              </a:rPr>
              <a:t>o</a:t>
            </a:r>
            <a:r>
              <a:rPr sz="2400" b="1" spc="4" dirty="0" smtClean="0">
                <a:latin typeface="Calibri"/>
                <a:cs typeface="Calibri"/>
              </a:rPr>
              <a:t>s</a:t>
            </a:r>
            <a:r>
              <a:rPr sz="2400" b="1" spc="0" dirty="0" smtClean="0">
                <a:latin typeface="Calibri"/>
                <a:cs typeface="Calibri"/>
              </a:rPr>
              <a:t>b</a:t>
            </a:r>
            <a:r>
              <a:rPr sz="2400" b="1" spc="-4" dirty="0" smtClean="0">
                <a:latin typeface="Calibri"/>
                <a:cs typeface="Calibri"/>
              </a:rPr>
              <a:t>i</a:t>
            </a:r>
            <a:r>
              <a:rPr sz="2400" b="1" spc="0" dirty="0" smtClean="0">
                <a:latin typeface="Calibri"/>
                <a:cs typeface="Calibri"/>
              </a:rPr>
              <a:t>n</a:t>
            </a:r>
            <a:r>
              <a:rPr sz="2400" b="1" spc="-9" dirty="0" smtClean="0">
                <a:latin typeface="Calibri"/>
                <a:cs typeface="Calibri"/>
              </a:rPr>
              <a:t>d</a:t>
            </a:r>
            <a:r>
              <a:rPr sz="2400" b="1" spc="0" dirty="0" smtClean="0">
                <a:latin typeface="Calibri"/>
                <a:cs typeface="Calibri"/>
              </a:rPr>
              <a:t>u)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36208" y="5006340"/>
            <a:ext cx="2845308" cy="17068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700"/>
              </a:lnSpc>
              <a:spcBef>
                <a:spcPts val="9"/>
              </a:spcBef>
            </a:pPr>
            <a:endParaRPr sz="700"/>
          </a:p>
          <a:p>
            <a:pPr marL="139480" marR="139826" indent="0" algn="ctr">
              <a:lnSpc>
                <a:spcPts val="2993"/>
              </a:lnSpc>
              <a:spcBef>
                <a:spcPts val="2000"/>
              </a:spcBef>
            </a:pPr>
            <a:r>
              <a:rPr sz="2400" spc="0" dirty="0" smtClean="0">
                <a:latin typeface="Calibri"/>
                <a:cs typeface="Calibri"/>
              </a:rPr>
              <a:t>Apli</a:t>
            </a:r>
            <a:r>
              <a:rPr sz="2400" spc="-29" dirty="0" smtClean="0">
                <a:latin typeface="Calibri"/>
                <a:cs typeface="Calibri"/>
              </a:rPr>
              <a:t>k</a:t>
            </a:r>
            <a:r>
              <a:rPr sz="2400" spc="0" dirty="0" smtClean="0">
                <a:latin typeface="Calibri"/>
                <a:cs typeface="Calibri"/>
              </a:rPr>
              <a:t>asi</a:t>
            </a:r>
            <a:r>
              <a:rPr sz="2400" spc="-9" dirty="0" smtClean="0">
                <a:latin typeface="Calibri"/>
                <a:cs typeface="Calibri"/>
              </a:rPr>
              <a:t> </a:t>
            </a:r>
            <a:r>
              <a:rPr sz="2400" i="1" spc="0" dirty="0" smtClean="0">
                <a:latin typeface="Calibri"/>
                <a:cs typeface="Calibri"/>
              </a:rPr>
              <a:t>sma</a:t>
            </a:r>
            <a:r>
              <a:rPr sz="2400" i="1" spc="4" dirty="0" smtClean="0">
                <a:latin typeface="Calibri"/>
                <a:cs typeface="Calibri"/>
              </a:rPr>
              <a:t>r</a:t>
            </a:r>
            <a:r>
              <a:rPr sz="2400" i="1" spc="0" dirty="0" smtClean="0">
                <a:latin typeface="Calibri"/>
                <a:cs typeface="Calibri"/>
              </a:rPr>
              <a:t>tph</a:t>
            </a:r>
            <a:r>
              <a:rPr sz="2400" i="1" spc="4" dirty="0" smtClean="0">
                <a:latin typeface="Calibri"/>
                <a:cs typeface="Calibri"/>
              </a:rPr>
              <a:t>o</a:t>
            </a:r>
            <a:r>
              <a:rPr sz="2400" i="1" spc="0" dirty="0" smtClean="0">
                <a:latin typeface="Calibri"/>
                <a:cs typeface="Calibri"/>
              </a:rPr>
              <a:t>ne </a:t>
            </a:r>
            <a:endParaRPr sz="2400">
              <a:latin typeface="Calibri"/>
              <a:cs typeface="Calibri"/>
            </a:endParaRPr>
          </a:p>
          <a:p>
            <a:pPr marL="139480" marR="139826" algn="ctr">
              <a:lnSpc>
                <a:spcPts val="2929"/>
              </a:lnSpc>
            </a:pPr>
            <a:r>
              <a:rPr sz="2400" spc="0" dirty="0" smtClean="0">
                <a:latin typeface="Calibri"/>
                <a:cs typeface="Calibri"/>
              </a:rPr>
              <a:t>u</a:t>
            </a:r>
            <a:r>
              <a:rPr sz="2400" spc="-25" dirty="0" smtClean="0">
                <a:latin typeface="Calibri"/>
                <a:cs typeface="Calibri"/>
              </a:rPr>
              <a:t>n</a:t>
            </a:r>
            <a:r>
              <a:rPr sz="2400" spc="0" dirty="0" smtClean="0">
                <a:latin typeface="Calibri"/>
                <a:cs typeface="Calibri"/>
              </a:rPr>
              <a:t>tuk d</a:t>
            </a:r>
            <a:r>
              <a:rPr sz="2400" spc="-9" dirty="0" smtClean="0">
                <a:latin typeface="Calibri"/>
                <a:cs typeface="Calibri"/>
              </a:rPr>
              <a:t>e</a:t>
            </a:r>
            <a:r>
              <a:rPr sz="2400" spc="-25" dirty="0" smtClean="0">
                <a:latin typeface="Calibri"/>
                <a:cs typeface="Calibri"/>
              </a:rPr>
              <a:t>t</a:t>
            </a:r>
            <a:r>
              <a:rPr sz="2400" spc="0" dirty="0" smtClean="0">
                <a:latin typeface="Calibri"/>
                <a:cs typeface="Calibri"/>
              </a:rPr>
              <a:t>e</a:t>
            </a:r>
            <a:r>
              <a:rPr sz="2400" spc="-14" dirty="0" smtClean="0">
                <a:latin typeface="Calibri"/>
                <a:cs typeface="Calibri"/>
              </a:rPr>
              <a:t>k</a:t>
            </a:r>
            <a:r>
              <a:rPr sz="2400" spc="0" dirty="0" smtClean="0">
                <a:latin typeface="Calibri"/>
                <a:cs typeface="Calibri"/>
              </a:rPr>
              <a:t>si </a:t>
            </a:r>
            <a:r>
              <a:rPr sz="2400" spc="-54" dirty="0" smtClean="0">
                <a:latin typeface="Calibri"/>
                <a:cs typeface="Calibri"/>
              </a:rPr>
              <a:t>f</a:t>
            </a:r>
            <a:r>
              <a:rPr sz="2400" spc="0" dirty="0" smtClean="0">
                <a:latin typeface="Calibri"/>
                <a:cs typeface="Calibri"/>
              </a:rPr>
              <a:t>a</a:t>
            </a:r>
            <a:r>
              <a:rPr sz="2400" spc="-9" dirty="0" smtClean="0">
                <a:latin typeface="Calibri"/>
                <a:cs typeface="Calibri"/>
              </a:rPr>
              <a:t>k</a:t>
            </a:r>
            <a:r>
              <a:rPr sz="2400" spc="-25" dirty="0" smtClean="0">
                <a:latin typeface="Calibri"/>
                <a:cs typeface="Calibri"/>
              </a:rPr>
              <a:t>t</a:t>
            </a:r>
            <a:r>
              <a:rPr sz="2400" spc="0" dirty="0" smtClean="0">
                <a:latin typeface="Calibri"/>
                <a:cs typeface="Calibri"/>
              </a:rPr>
              <a:t>or </a:t>
            </a:r>
            <a:endParaRPr sz="2400">
              <a:latin typeface="Calibri"/>
              <a:cs typeface="Calibri"/>
            </a:endParaRPr>
          </a:p>
          <a:p>
            <a:pPr marL="139480" marR="139826" algn="ctr">
              <a:lnSpc>
                <a:spcPts val="2929"/>
              </a:lnSpc>
            </a:pPr>
            <a:r>
              <a:rPr sz="2400" spc="0" dirty="0" smtClean="0">
                <a:latin typeface="Calibri"/>
                <a:cs typeface="Calibri"/>
              </a:rPr>
              <a:t>risi</a:t>
            </a:r>
            <a:r>
              <a:rPr sz="2400" spc="-79" dirty="0" smtClean="0">
                <a:latin typeface="Calibri"/>
                <a:cs typeface="Calibri"/>
              </a:rPr>
              <a:t>k</a:t>
            </a:r>
            <a:r>
              <a:rPr sz="2400" spc="0" dirty="0" smtClean="0">
                <a:latin typeface="Calibri"/>
                <a:cs typeface="Calibri"/>
              </a:rPr>
              <a:t>o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07436" y="3014472"/>
            <a:ext cx="2845308" cy="17068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300"/>
              </a:lnSpc>
              <a:spcBef>
                <a:spcPts val="89"/>
              </a:spcBef>
            </a:pPr>
            <a:endParaRPr sz="1300"/>
          </a:p>
          <a:p>
            <a:pPr marL="85124" marR="83497" indent="0" algn="ctr">
              <a:lnSpc>
                <a:spcPts val="2929"/>
              </a:lnSpc>
            </a:pPr>
            <a:r>
              <a:rPr sz="2400" spc="-50" dirty="0" smtClean="0">
                <a:latin typeface="Calibri"/>
                <a:cs typeface="Calibri"/>
              </a:rPr>
              <a:t>P</a:t>
            </a:r>
            <a:r>
              <a:rPr sz="2400" spc="0" dirty="0" smtClean="0">
                <a:latin typeface="Calibri"/>
                <a:cs typeface="Calibri"/>
              </a:rPr>
              <a:t>e</a:t>
            </a:r>
            <a:r>
              <a:rPr sz="2400" spc="4" dirty="0" smtClean="0">
                <a:latin typeface="Calibri"/>
                <a:cs typeface="Calibri"/>
              </a:rPr>
              <a:t>n</a:t>
            </a:r>
            <a:r>
              <a:rPr sz="2400" spc="0" dirty="0" smtClean="0">
                <a:latin typeface="Calibri"/>
                <a:cs typeface="Calibri"/>
              </a:rPr>
              <a:t>c</a:t>
            </a:r>
            <a:r>
              <a:rPr sz="2400" spc="9" dirty="0" smtClean="0">
                <a:latin typeface="Calibri"/>
                <a:cs typeface="Calibri"/>
              </a:rPr>
              <a:t>e</a:t>
            </a:r>
            <a:r>
              <a:rPr sz="2400" spc="-50" dirty="0" smtClean="0">
                <a:latin typeface="Calibri"/>
                <a:cs typeface="Calibri"/>
              </a:rPr>
              <a:t>g</a:t>
            </a:r>
            <a:r>
              <a:rPr sz="2400" spc="0" dirty="0" smtClean="0">
                <a:latin typeface="Calibri"/>
                <a:cs typeface="Calibri"/>
              </a:rPr>
              <a:t>ah</a:t>
            </a:r>
            <a:r>
              <a:rPr sz="2400" spc="4" dirty="0" smtClean="0">
                <a:latin typeface="Calibri"/>
                <a:cs typeface="Calibri"/>
              </a:rPr>
              <a:t>a</a:t>
            </a:r>
            <a:r>
              <a:rPr sz="2400" spc="0" dirty="0" smtClean="0">
                <a:latin typeface="Calibri"/>
                <a:cs typeface="Calibri"/>
              </a:rPr>
              <a:t>n</a:t>
            </a:r>
            <a:r>
              <a:rPr sz="2400" spc="-14" dirty="0" smtClean="0">
                <a:latin typeface="Calibri"/>
                <a:cs typeface="Calibri"/>
              </a:rPr>
              <a:t> </a:t>
            </a:r>
            <a:r>
              <a:rPr sz="2400" spc="0" dirty="0" smtClean="0">
                <a:latin typeface="Calibri"/>
                <a:cs typeface="Calibri"/>
              </a:rPr>
              <a:t>dia</a:t>
            </a:r>
            <a:r>
              <a:rPr sz="2400" spc="4" dirty="0" smtClean="0">
                <a:latin typeface="Calibri"/>
                <a:cs typeface="Calibri"/>
              </a:rPr>
              <a:t>b</a:t>
            </a:r>
            <a:r>
              <a:rPr sz="2400" spc="0" dirty="0" smtClean="0">
                <a:latin typeface="Calibri"/>
                <a:cs typeface="Calibri"/>
              </a:rPr>
              <a:t>e</a:t>
            </a:r>
            <a:r>
              <a:rPr sz="2400" spc="-29" dirty="0" smtClean="0">
                <a:latin typeface="Calibri"/>
                <a:cs typeface="Calibri"/>
              </a:rPr>
              <a:t>t</a:t>
            </a:r>
            <a:r>
              <a:rPr sz="2400" spc="0" dirty="0" smtClean="0">
                <a:latin typeface="Calibri"/>
                <a:cs typeface="Calibri"/>
              </a:rPr>
              <a:t>es </a:t>
            </a:r>
            <a:endParaRPr sz="2400">
              <a:latin typeface="Calibri"/>
              <a:cs typeface="Calibri"/>
            </a:endParaRPr>
          </a:p>
          <a:p>
            <a:pPr marL="85124" marR="83497" algn="ctr">
              <a:lnSpc>
                <a:spcPts val="2929"/>
              </a:lnSpc>
            </a:pPr>
            <a:r>
              <a:rPr sz="2400" spc="0" dirty="0" smtClean="0">
                <a:latin typeface="Calibri"/>
                <a:cs typeface="Calibri"/>
              </a:rPr>
              <a:t>dan hipe</a:t>
            </a:r>
            <a:r>
              <a:rPr sz="2400" spc="4" dirty="0" smtClean="0">
                <a:latin typeface="Calibri"/>
                <a:cs typeface="Calibri"/>
              </a:rPr>
              <a:t>r</a:t>
            </a:r>
            <a:r>
              <a:rPr sz="2400" spc="-25" dirty="0" smtClean="0">
                <a:latin typeface="Calibri"/>
                <a:cs typeface="Calibri"/>
              </a:rPr>
              <a:t>t</a:t>
            </a:r>
            <a:r>
              <a:rPr sz="2400" spc="0" dirty="0" smtClean="0">
                <a:latin typeface="Calibri"/>
                <a:cs typeface="Calibri"/>
              </a:rPr>
              <a:t>ensi</a:t>
            </a:r>
            <a:r>
              <a:rPr sz="2400" spc="-9" dirty="0" smtClean="0">
                <a:latin typeface="Calibri"/>
                <a:cs typeface="Calibri"/>
              </a:rPr>
              <a:t> </a:t>
            </a:r>
            <a:r>
              <a:rPr sz="2400" spc="0" dirty="0" smtClean="0">
                <a:latin typeface="Calibri"/>
                <a:cs typeface="Calibri"/>
              </a:rPr>
              <a:t>di </a:t>
            </a:r>
            <a:endParaRPr sz="2400">
              <a:latin typeface="Calibri"/>
              <a:cs typeface="Calibri"/>
            </a:endParaRPr>
          </a:p>
          <a:p>
            <a:pPr marL="85124" marR="83497" algn="ctr">
              <a:lnSpc>
                <a:spcPts val="2929"/>
              </a:lnSpc>
            </a:pPr>
            <a:r>
              <a:rPr sz="2400" spc="-50" dirty="0" smtClean="0">
                <a:latin typeface="Calibri"/>
                <a:cs typeface="Calibri"/>
              </a:rPr>
              <a:t>f</a:t>
            </a:r>
            <a:r>
              <a:rPr sz="2400" spc="0" dirty="0" smtClean="0">
                <a:latin typeface="Calibri"/>
                <a:cs typeface="Calibri"/>
              </a:rPr>
              <a:t>asili</a:t>
            </a:r>
            <a:r>
              <a:rPr sz="2400" spc="-19" dirty="0" smtClean="0">
                <a:latin typeface="Calibri"/>
                <a:cs typeface="Calibri"/>
              </a:rPr>
              <a:t>t</a:t>
            </a:r>
            <a:r>
              <a:rPr sz="2400" spc="0" dirty="0" smtClean="0">
                <a:latin typeface="Calibri"/>
                <a:cs typeface="Calibri"/>
              </a:rPr>
              <a:t>as </a:t>
            </a:r>
            <a:r>
              <a:rPr sz="2400" spc="-75" dirty="0" smtClean="0">
                <a:latin typeface="Calibri"/>
                <a:cs typeface="Calibri"/>
              </a:rPr>
              <a:t>k</a:t>
            </a:r>
            <a:r>
              <a:rPr sz="2400" spc="0" dirty="0" smtClean="0">
                <a:latin typeface="Calibri"/>
                <a:cs typeface="Calibri"/>
              </a:rPr>
              <a:t>es</a:t>
            </a:r>
            <a:r>
              <a:rPr sz="2400" spc="4" dirty="0" smtClean="0">
                <a:latin typeface="Calibri"/>
                <a:cs typeface="Calibri"/>
              </a:rPr>
              <a:t>e</a:t>
            </a:r>
            <a:r>
              <a:rPr sz="2400" spc="0" dirty="0" smtClean="0">
                <a:latin typeface="Calibri"/>
                <a:cs typeface="Calibri"/>
              </a:rPr>
              <a:t>h</a:t>
            </a:r>
            <a:r>
              <a:rPr sz="2400" spc="-25" dirty="0" smtClean="0">
                <a:latin typeface="Calibri"/>
                <a:cs typeface="Calibri"/>
              </a:rPr>
              <a:t>at</a:t>
            </a:r>
            <a:r>
              <a:rPr sz="2400" spc="0" dirty="0" smtClean="0">
                <a:latin typeface="Calibri"/>
                <a:cs typeface="Calibri"/>
              </a:rPr>
              <a:t>an </a:t>
            </a:r>
            <a:endParaRPr sz="2400">
              <a:latin typeface="Calibri"/>
              <a:cs typeface="Calibri"/>
            </a:endParaRPr>
          </a:p>
          <a:p>
            <a:pPr marL="85124" marR="83497" algn="ctr">
              <a:lnSpc>
                <a:spcPts val="2983"/>
              </a:lnSpc>
            </a:pPr>
            <a:r>
              <a:rPr sz="2400" spc="0" dirty="0" smtClean="0">
                <a:latin typeface="Calibri"/>
                <a:cs typeface="Calibri"/>
              </a:rPr>
              <a:t>prim</a:t>
            </a:r>
            <a:r>
              <a:rPr sz="2400" spc="9" dirty="0" smtClean="0">
                <a:latin typeface="Calibri"/>
                <a:cs typeface="Calibri"/>
              </a:rPr>
              <a:t>e</a:t>
            </a:r>
            <a:r>
              <a:rPr sz="2400" spc="0" dirty="0" smtClean="0">
                <a:latin typeface="Calibri"/>
                <a:cs typeface="Calibri"/>
              </a:rPr>
              <a:t>r</a:t>
            </a:r>
            <a:r>
              <a:rPr sz="2400" spc="-9" dirty="0" smtClean="0">
                <a:latin typeface="Calibri"/>
                <a:cs typeface="Calibri"/>
              </a:rPr>
              <a:t> </a:t>
            </a:r>
            <a:r>
              <a:rPr sz="2400" b="1" spc="0" dirty="0" smtClean="0">
                <a:latin typeface="Calibri"/>
                <a:cs typeface="Calibri"/>
              </a:rPr>
              <a:t>(</a:t>
            </a:r>
            <a:r>
              <a:rPr sz="2400" b="1" spc="-9" dirty="0" smtClean="0">
                <a:latin typeface="Calibri"/>
                <a:cs typeface="Calibri"/>
              </a:rPr>
              <a:t>P</a:t>
            </a:r>
            <a:r>
              <a:rPr sz="2400" b="1" spc="-25" dirty="0" smtClean="0">
                <a:latin typeface="Calibri"/>
                <a:cs typeface="Calibri"/>
              </a:rPr>
              <a:t>r</a:t>
            </a:r>
            <a:r>
              <a:rPr sz="2400" b="1" spc="0" dirty="0" smtClean="0">
                <a:latin typeface="Calibri"/>
                <a:cs typeface="Calibri"/>
              </a:rPr>
              <a:t>olanis)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236208" y="3014472"/>
            <a:ext cx="2845308" cy="17068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300"/>
              </a:lnSpc>
              <a:spcBef>
                <a:spcPts val="89"/>
              </a:spcBef>
            </a:pPr>
            <a:endParaRPr sz="1300"/>
          </a:p>
          <a:p>
            <a:pPr marL="317788" marR="317154" algn="ctr">
              <a:lnSpc>
                <a:spcPts val="2929"/>
              </a:lnSpc>
            </a:pPr>
            <a:r>
              <a:rPr sz="2400" spc="0" dirty="0" smtClean="0">
                <a:latin typeface="Calibri"/>
                <a:cs typeface="Calibri"/>
              </a:rPr>
              <a:t>P</a:t>
            </a:r>
            <a:r>
              <a:rPr sz="2400" spc="-34" dirty="0" smtClean="0">
                <a:latin typeface="Calibri"/>
                <a:cs typeface="Calibri"/>
              </a:rPr>
              <a:t>r</a:t>
            </a:r>
            <a:r>
              <a:rPr sz="2400" spc="0" dirty="0" smtClean="0">
                <a:latin typeface="Calibri"/>
                <a:cs typeface="Calibri"/>
              </a:rPr>
              <a:t>o</a:t>
            </a:r>
            <a:r>
              <a:rPr sz="2400" spc="-4" dirty="0" smtClean="0">
                <a:latin typeface="Calibri"/>
                <a:cs typeface="Calibri"/>
              </a:rPr>
              <a:t>g</a:t>
            </a:r>
            <a:r>
              <a:rPr sz="2400" spc="-44" dirty="0" smtClean="0">
                <a:latin typeface="Calibri"/>
                <a:cs typeface="Calibri"/>
              </a:rPr>
              <a:t>r</a:t>
            </a:r>
            <a:r>
              <a:rPr sz="2400" spc="0" dirty="0" smtClean="0">
                <a:latin typeface="Calibri"/>
                <a:cs typeface="Calibri"/>
              </a:rPr>
              <a:t>am b</a:t>
            </a:r>
            <a:r>
              <a:rPr sz="2400" spc="4" dirty="0" smtClean="0">
                <a:latin typeface="Calibri"/>
                <a:cs typeface="Calibri"/>
              </a:rPr>
              <a:t>e</a:t>
            </a:r>
            <a:r>
              <a:rPr sz="2400" spc="0" dirty="0" smtClean="0">
                <a:latin typeface="Calibri"/>
                <a:cs typeface="Calibri"/>
              </a:rPr>
              <a:t>rbasis </a:t>
            </a:r>
            <a:endParaRPr sz="2400">
              <a:latin typeface="Calibri"/>
              <a:cs typeface="Calibri"/>
            </a:endParaRPr>
          </a:p>
          <a:p>
            <a:pPr marL="317788" marR="317154" algn="ctr">
              <a:lnSpc>
                <a:spcPts val="2929"/>
              </a:lnSpc>
            </a:pPr>
            <a:r>
              <a:rPr sz="2400" spc="0" dirty="0" smtClean="0">
                <a:latin typeface="Calibri"/>
                <a:cs typeface="Calibri"/>
              </a:rPr>
              <a:t>ma</a:t>
            </a:r>
            <a:r>
              <a:rPr sz="2400" spc="-44" dirty="0" smtClean="0">
                <a:latin typeface="Calibri"/>
                <a:cs typeface="Calibri"/>
              </a:rPr>
              <a:t>s</a:t>
            </a:r>
            <a:r>
              <a:rPr sz="2400" spc="-29" dirty="0" smtClean="0">
                <a:latin typeface="Calibri"/>
                <a:cs typeface="Calibri"/>
              </a:rPr>
              <a:t>y</a:t>
            </a:r>
            <a:r>
              <a:rPr sz="2400" spc="0" dirty="0" smtClean="0">
                <a:latin typeface="Calibri"/>
                <a:cs typeface="Calibri"/>
              </a:rPr>
              <a:t>a</a:t>
            </a:r>
            <a:r>
              <a:rPr sz="2400" spc="-39" dirty="0" smtClean="0">
                <a:latin typeface="Calibri"/>
                <a:cs typeface="Calibri"/>
              </a:rPr>
              <a:t>r</a:t>
            </a:r>
            <a:r>
              <a:rPr sz="2400" spc="0" dirty="0" smtClean="0">
                <a:latin typeface="Calibri"/>
                <a:cs typeface="Calibri"/>
              </a:rPr>
              <a:t>a</a:t>
            </a:r>
            <a:r>
              <a:rPr sz="2400" spc="-34" dirty="0" smtClean="0">
                <a:latin typeface="Calibri"/>
                <a:cs typeface="Calibri"/>
              </a:rPr>
              <a:t>k</a:t>
            </a:r>
            <a:r>
              <a:rPr sz="2400" spc="-19" dirty="0" smtClean="0">
                <a:latin typeface="Calibri"/>
                <a:cs typeface="Calibri"/>
              </a:rPr>
              <a:t>a</a:t>
            </a:r>
            <a:r>
              <a:rPr sz="2400" spc="0" dirty="0" smtClean="0">
                <a:latin typeface="Calibri"/>
                <a:cs typeface="Calibri"/>
              </a:rPr>
              <a:t>t</a:t>
            </a:r>
            <a:r>
              <a:rPr sz="2400" spc="-24" dirty="0" smtClean="0">
                <a:latin typeface="Calibri"/>
                <a:cs typeface="Calibri"/>
              </a:rPr>
              <a:t> </a:t>
            </a:r>
            <a:r>
              <a:rPr sz="2400" spc="0" dirty="0" smtClean="0">
                <a:latin typeface="Calibri"/>
                <a:cs typeface="Calibri"/>
              </a:rPr>
              <a:t>bagi </a:t>
            </a:r>
            <a:endParaRPr sz="2400">
              <a:latin typeface="Calibri"/>
              <a:cs typeface="Calibri"/>
            </a:endParaRPr>
          </a:p>
          <a:p>
            <a:pPr marL="317788" marR="317154" algn="ctr">
              <a:lnSpc>
                <a:spcPts val="2929"/>
              </a:lnSpc>
            </a:pPr>
            <a:r>
              <a:rPr sz="2400" spc="0" dirty="0" smtClean="0">
                <a:latin typeface="Calibri"/>
                <a:cs typeface="Calibri"/>
              </a:rPr>
              <a:t>pe</a:t>
            </a:r>
            <a:r>
              <a:rPr sz="2400" spc="-44" dirty="0" smtClean="0">
                <a:latin typeface="Calibri"/>
                <a:cs typeface="Calibri"/>
              </a:rPr>
              <a:t>n</a:t>
            </a:r>
            <a:r>
              <a:rPr sz="2400" spc="-29" dirty="0" smtClean="0">
                <a:latin typeface="Calibri"/>
                <a:cs typeface="Calibri"/>
              </a:rPr>
              <a:t>y</a:t>
            </a:r>
            <a:r>
              <a:rPr sz="2400" spc="0" dirty="0" smtClean="0">
                <a:latin typeface="Calibri"/>
                <a:cs typeface="Calibri"/>
              </a:rPr>
              <a:t>andang </a:t>
            </a:r>
            <a:r>
              <a:rPr sz="2400" spc="-14" dirty="0" smtClean="0">
                <a:latin typeface="Calibri"/>
                <a:cs typeface="Calibri"/>
              </a:rPr>
              <a:t>P</a:t>
            </a:r>
            <a:r>
              <a:rPr sz="2400" spc="0" dirty="0" smtClean="0">
                <a:latin typeface="Calibri"/>
                <a:cs typeface="Calibri"/>
              </a:rPr>
              <a:t>TM </a:t>
            </a:r>
            <a:endParaRPr sz="2400">
              <a:latin typeface="Calibri"/>
              <a:cs typeface="Calibri"/>
            </a:endParaRPr>
          </a:p>
          <a:p>
            <a:pPr marL="317788" marR="317154" algn="ctr">
              <a:lnSpc>
                <a:spcPts val="2929"/>
              </a:lnSpc>
            </a:pPr>
            <a:r>
              <a:rPr sz="2400" b="1" spc="0" dirty="0" smtClean="0">
                <a:latin typeface="Calibri"/>
                <a:cs typeface="Calibri"/>
              </a:rPr>
              <a:t>(</a:t>
            </a:r>
            <a:r>
              <a:rPr sz="2400" b="1" spc="-44" dirty="0" smtClean="0">
                <a:latin typeface="Calibri"/>
                <a:cs typeface="Calibri"/>
              </a:rPr>
              <a:t>P</a:t>
            </a:r>
            <a:r>
              <a:rPr sz="2400" b="1" spc="0" dirty="0" smtClean="0">
                <a:latin typeface="Calibri"/>
                <a:cs typeface="Calibri"/>
              </a:rPr>
              <a:t>e</a:t>
            </a:r>
            <a:r>
              <a:rPr sz="2400" b="1" spc="-19" dirty="0" smtClean="0">
                <a:latin typeface="Calibri"/>
                <a:cs typeface="Calibri"/>
              </a:rPr>
              <a:t>r</a:t>
            </a:r>
            <a:r>
              <a:rPr sz="2400" b="1" spc="0" dirty="0" smtClean="0">
                <a:latin typeface="Calibri"/>
                <a:cs typeface="Calibri"/>
              </a:rPr>
              <a:t>sadia)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38962" y="1779777"/>
            <a:ext cx="10515600" cy="127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ject 27"/>
          <p:cNvSpPr/>
          <p:nvPr/>
        </p:nvSpPr>
        <p:spPr>
          <a:xfrm>
            <a:off x="8820912" y="362712"/>
            <a:ext cx="2532888" cy="13197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38962" y="1843277"/>
            <a:ext cx="10515600" cy="0"/>
          </a:xfrm>
          <a:custGeom>
            <a:avLst/>
            <a:gdLst/>
            <a:ahLst/>
            <a:cxnLst/>
            <a:rect l="l" t="t" r="r" b="b"/>
            <a:pathLst>
              <a:path w="10515600">
                <a:moveTo>
                  <a:pt x="0" y="0"/>
                </a:moveTo>
                <a:lnTo>
                  <a:pt x="10515600" y="0"/>
                </a:lnTo>
              </a:path>
            </a:pathLst>
          </a:custGeom>
          <a:ln w="127000">
            <a:solidFill>
              <a:srgbClr val="75C5B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5236" y="2157984"/>
            <a:ext cx="10701528" cy="38633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179570" y="5164074"/>
            <a:ext cx="216407" cy="239267"/>
          </a:xfrm>
          <a:custGeom>
            <a:avLst/>
            <a:gdLst/>
            <a:ahLst/>
            <a:cxnLst/>
            <a:rect l="l" t="t" r="r" b="b"/>
            <a:pathLst>
              <a:path w="216407" h="239267">
                <a:moveTo>
                  <a:pt x="0" y="119634"/>
                </a:moveTo>
                <a:lnTo>
                  <a:pt x="436" y="130454"/>
                </a:lnTo>
                <a:lnTo>
                  <a:pt x="2516" y="145404"/>
                </a:lnTo>
                <a:lnTo>
                  <a:pt x="6210" y="159686"/>
                </a:lnTo>
                <a:lnTo>
                  <a:pt x="11413" y="173180"/>
                </a:lnTo>
                <a:lnTo>
                  <a:pt x="18014" y="185765"/>
                </a:lnTo>
                <a:lnTo>
                  <a:pt x="25906" y="197321"/>
                </a:lnTo>
                <a:lnTo>
                  <a:pt x="34981" y="207727"/>
                </a:lnTo>
                <a:lnTo>
                  <a:pt x="45130" y="216862"/>
                </a:lnTo>
                <a:lnTo>
                  <a:pt x="56245" y="224607"/>
                </a:lnTo>
                <a:lnTo>
                  <a:pt x="68218" y="230840"/>
                </a:lnTo>
                <a:lnTo>
                  <a:pt x="80941" y="235442"/>
                </a:lnTo>
                <a:lnTo>
                  <a:pt x="94306" y="238291"/>
                </a:lnTo>
                <a:lnTo>
                  <a:pt x="108203" y="239267"/>
                </a:lnTo>
                <a:lnTo>
                  <a:pt x="118003" y="238784"/>
                </a:lnTo>
                <a:lnTo>
                  <a:pt x="131538" y="236481"/>
                </a:lnTo>
                <a:lnTo>
                  <a:pt x="144464" y="232390"/>
                </a:lnTo>
                <a:lnTo>
                  <a:pt x="156672" y="226631"/>
                </a:lnTo>
                <a:lnTo>
                  <a:pt x="168055" y="219325"/>
                </a:lnTo>
                <a:lnTo>
                  <a:pt x="178504" y="210592"/>
                </a:lnTo>
                <a:lnTo>
                  <a:pt x="187911" y="200553"/>
                </a:lnTo>
                <a:lnTo>
                  <a:pt x="196167" y="189328"/>
                </a:lnTo>
                <a:lnTo>
                  <a:pt x="203165" y="177038"/>
                </a:lnTo>
                <a:lnTo>
                  <a:pt x="208796" y="163803"/>
                </a:lnTo>
                <a:lnTo>
                  <a:pt x="212953" y="149744"/>
                </a:lnTo>
                <a:lnTo>
                  <a:pt x="215526" y="134980"/>
                </a:lnTo>
                <a:lnTo>
                  <a:pt x="216407" y="119634"/>
                </a:lnTo>
                <a:lnTo>
                  <a:pt x="215971" y="108813"/>
                </a:lnTo>
                <a:lnTo>
                  <a:pt x="213891" y="93863"/>
                </a:lnTo>
                <a:lnTo>
                  <a:pt x="210197" y="79581"/>
                </a:lnTo>
                <a:lnTo>
                  <a:pt x="204994" y="66087"/>
                </a:lnTo>
                <a:lnTo>
                  <a:pt x="198393" y="53502"/>
                </a:lnTo>
                <a:lnTo>
                  <a:pt x="190501" y="41946"/>
                </a:lnTo>
                <a:lnTo>
                  <a:pt x="181426" y="31540"/>
                </a:lnTo>
                <a:lnTo>
                  <a:pt x="171277" y="22405"/>
                </a:lnTo>
                <a:lnTo>
                  <a:pt x="160162" y="14660"/>
                </a:lnTo>
                <a:lnTo>
                  <a:pt x="148189" y="8427"/>
                </a:lnTo>
                <a:lnTo>
                  <a:pt x="135466" y="3825"/>
                </a:lnTo>
                <a:lnTo>
                  <a:pt x="122101" y="976"/>
                </a:lnTo>
                <a:lnTo>
                  <a:pt x="108203" y="0"/>
                </a:lnTo>
                <a:lnTo>
                  <a:pt x="98404" y="483"/>
                </a:lnTo>
                <a:lnTo>
                  <a:pt x="84869" y="2786"/>
                </a:lnTo>
                <a:lnTo>
                  <a:pt x="71943" y="6877"/>
                </a:lnTo>
                <a:lnTo>
                  <a:pt x="59735" y="12636"/>
                </a:lnTo>
                <a:lnTo>
                  <a:pt x="48352" y="19942"/>
                </a:lnTo>
                <a:lnTo>
                  <a:pt x="37903" y="28675"/>
                </a:lnTo>
                <a:lnTo>
                  <a:pt x="28496" y="38714"/>
                </a:lnTo>
                <a:lnTo>
                  <a:pt x="20240" y="49939"/>
                </a:lnTo>
                <a:lnTo>
                  <a:pt x="13242" y="62229"/>
                </a:lnTo>
                <a:lnTo>
                  <a:pt x="7611" y="75464"/>
                </a:lnTo>
                <a:lnTo>
                  <a:pt x="3454" y="89523"/>
                </a:lnTo>
                <a:lnTo>
                  <a:pt x="881" y="104287"/>
                </a:lnTo>
                <a:lnTo>
                  <a:pt x="0" y="119634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736598" y="3208782"/>
            <a:ext cx="216407" cy="240791"/>
          </a:xfrm>
          <a:custGeom>
            <a:avLst/>
            <a:gdLst/>
            <a:ahLst/>
            <a:cxnLst/>
            <a:rect l="l" t="t" r="r" b="b"/>
            <a:pathLst>
              <a:path w="216407" h="240791">
                <a:moveTo>
                  <a:pt x="0" y="120395"/>
                </a:moveTo>
                <a:lnTo>
                  <a:pt x="489" y="131942"/>
                </a:lnTo>
                <a:lnTo>
                  <a:pt x="2628" y="146923"/>
                </a:lnTo>
                <a:lnTo>
                  <a:pt x="6368" y="161227"/>
                </a:lnTo>
                <a:lnTo>
                  <a:pt x="11600" y="174735"/>
                </a:lnTo>
                <a:lnTo>
                  <a:pt x="18218" y="187327"/>
                </a:lnTo>
                <a:lnTo>
                  <a:pt x="26114" y="198884"/>
                </a:lnTo>
                <a:lnTo>
                  <a:pt x="35183" y="209287"/>
                </a:lnTo>
                <a:lnTo>
                  <a:pt x="45316" y="218416"/>
                </a:lnTo>
                <a:lnTo>
                  <a:pt x="56407" y="226154"/>
                </a:lnTo>
                <a:lnTo>
                  <a:pt x="68348" y="232379"/>
                </a:lnTo>
                <a:lnTo>
                  <a:pt x="81033" y="236973"/>
                </a:lnTo>
                <a:lnTo>
                  <a:pt x="94353" y="239817"/>
                </a:lnTo>
                <a:lnTo>
                  <a:pt x="108203" y="240791"/>
                </a:lnTo>
                <a:lnTo>
                  <a:pt x="118582" y="240246"/>
                </a:lnTo>
                <a:lnTo>
                  <a:pt x="132047" y="237866"/>
                </a:lnTo>
                <a:lnTo>
                  <a:pt x="144903" y="233705"/>
                </a:lnTo>
                <a:lnTo>
                  <a:pt x="157044" y="227883"/>
                </a:lnTo>
                <a:lnTo>
                  <a:pt x="168360" y="220518"/>
                </a:lnTo>
                <a:lnTo>
                  <a:pt x="178747" y="211731"/>
                </a:lnTo>
                <a:lnTo>
                  <a:pt x="188096" y="201640"/>
                </a:lnTo>
                <a:lnTo>
                  <a:pt x="196301" y="190365"/>
                </a:lnTo>
                <a:lnTo>
                  <a:pt x="203254" y="178024"/>
                </a:lnTo>
                <a:lnTo>
                  <a:pt x="208848" y="164738"/>
                </a:lnTo>
                <a:lnTo>
                  <a:pt x="212976" y="150625"/>
                </a:lnTo>
                <a:lnTo>
                  <a:pt x="215532" y="135804"/>
                </a:lnTo>
                <a:lnTo>
                  <a:pt x="216407" y="120395"/>
                </a:lnTo>
                <a:lnTo>
                  <a:pt x="215918" y="108849"/>
                </a:lnTo>
                <a:lnTo>
                  <a:pt x="213779" y="93868"/>
                </a:lnTo>
                <a:lnTo>
                  <a:pt x="210039" y="79564"/>
                </a:lnTo>
                <a:lnTo>
                  <a:pt x="204807" y="66056"/>
                </a:lnTo>
                <a:lnTo>
                  <a:pt x="198189" y="53464"/>
                </a:lnTo>
                <a:lnTo>
                  <a:pt x="190293" y="41907"/>
                </a:lnTo>
                <a:lnTo>
                  <a:pt x="181224" y="31504"/>
                </a:lnTo>
                <a:lnTo>
                  <a:pt x="171091" y="22375"/>
                </a:lnTo>
                <a:lnTo>
                  <a:pt x="160000" y="14637"/>
                </a:lnTo>
                <a:lnTo>
                  <a:pt x="148059" y="8412"/>
                </a:lnTo>
                <a:lnTo>
                  <a:pt x="135374" y="3818"/>
                </a:lnTo>
                <a:lnTo>
                  <a:pt x="122054" y="974"/>
                </a:lnTo>
                <a:lnTo>
                  <a:pt x="108203" y="0"/>
                </a:lnTo>
                <a:lnTo>
                  <a:pt x="97825" y="545"/>
                </a:lnTo>
                <a:lnTo>
                  <a:pt x="84360" y="2925"/>
                </a:lnTo>
                <a:lnTo>
                  <a:pt x="71504" y="7086"/>
                </a:lnTo>
                <a:lnTo>
                  <a:pt x="59363" y="12908"/>
                </a:lnTo>
                <a:lnTo>
                  <a:pt x="48047" y="20273"/>
                </a:lnTo>
                <a:lnTo>
                  <a:pt x="37660" y="29060"/>
                </a:lnTo>
                <a:lnTo>
                  <a:pt x="28311" y="39151"/>
                </a:lnTo>
                <a:lnTo>
                  <a:pt x="20106" y="50426"/>
                </a:lnTo>
                <a:lnTo>
                  <a:pt x="13153" y="62767"/>
                </a:lnTo>
                <a:lnTo>
                  <a:pt x="7559" y="76053"/>
                </a:lnTo>
                <a:lnTo>
                  <a:pt x="3431" y="90166"/>
                </a:lnTo>
                <a:lnTo>
                  <a:pt x="875" y="104987"/>
                </a:lnTo>
                <a:lnTo>
                  <a:pt x="0" y="120395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685538" y="5282946"/>
            <a:ext cx="219456" cy="239267"/>
          </a:xfrm>
          <a:custGeom>
            <a:avLst/>
            <a:gdLst/>
            <a:ahLst/>
            <a:cxnLst/>
            <a:rect l="l" t="t" r="r" b="b"/>
            <a:pathLst>
              <a:path w="219456" h="239267">
                <a:moveTo>
                  <a:pt x="0" y="119633"/>
                </a:moveTo>
                <a:lnTo>
                  <a:pt x="543" y="131609"/>
                </a:lnTo>
                <a:lnTo>
                  <a:pt x="2764" y="146420"/>
                </a:lnTo>
                <a:lnTo>
                  <a:pt x="6596" y="160564"/>
                </a:lnTo>
                <a:lnTo>
                  <a:pt x="11932" y="173922"/>
                </a:lnTo>
                <a:lnTo>
                  <a:pt x="18663" y="186375"/>
                </a:lnTo>
                <a:lnTo>
                  <a:pt x="26681" y="197806"/>
                </a:lnTo>
                <a:lnTo>
                  <a:pt x="35877" y="208097"/>
                </a:lnTo>
                <a:lnTo>
                  <a:pt x="46142" y="217129"/>
                </a:lnTo>
                <a:lnTo>
                  <a:pt x="57370" y="224783"/>
                </a:lnTo>
                <a:lnTo>
                  <a:pt x="69450" y="230943"/>
                </a:lnTo>
                <a:lnTo>
                  <a:pt x="82276" y="235489"/>
                </a:lnTo>
                <a:lnTo>
                  <a:pt x="95738" y="238303"/>
                </a:lnTo>
                <a:lnTo>
                  <a:pt x="109727" y="239267"/>
                </a:lnTo>
                <a:lnTo>
                  <a:pt x="120712" y="238675"/>
                </a:lnTo>
                <a:lnTo>
                  <a:pt x="134299" y="236253"/>
                </a:lnTo>
                <a:lnTo>
                  <a:pt x="147272" y="232074"/>
                </a:lnTo>
                <a:lnTo>
                  <a:pt x="159524" y="226256"/>
                </a:lnTo>
                <a:lnTo>
                  <a:pt x="170946" y="218917"/>
                </a:lnTo>
                <a:lnTo>
                  <a:pt x="181431" y="210175"/>
                </a:lnTo>
                <a:lnTo>
                  <a:pt x="190869" y="200148"/>
                </a:lnTo>
                <a:lnTo>
                  <a:pt x="199152" y="188956"/>
                </a:lnTo>
                <a:lnTo>
                  <a:pt x="206172" y="176715"/>
                </a:lnTo>
                <a:lnTo>
                  <a:pt x="211821" y="163544"/>
                </a:lnTo>
                <a:lnTo>
                  <a:pt x="215990" y="149561"/>
                </a:lnTo>
                <a:lnTo>
                  <a:pt x="218571" y="134885"/>
                </a:lnTo>
                <a:lnTo>
                  <a:pt x="219456" y="119633"/>
                </a:lnTo>
                <a:lnTo>
                  <a:pt x="218912" y="107658"/>
                </a:lnTo>
                <a:lnTo>
                  <a:pt x="216691" y="92847"/>
                </a:lnTo>
                <a:lnTo>
                  <a:pt x="212859" y="78703"/>
                </a:lnTo>
                <a:lnTo>
                  <a:pt x="207523" y="65345"/>
                </a:lnTo>
                <a:lnTo>
                  <a:pt x="200792" y="52892"/>
                </a:lnTo>
                <a:lnTo>
                  <a:pt x="192774" y="41461"/>
                </a:lnTo>
                <a:lnTo>
                  <a:pt x="183578" y="31170"/>
                </a:lnTo>
                <a:lnTo>
                  <a:pt x="173313" y="22138"/>
                </a:lnTo>
                <a:lnTo>
                  <a:pt x="162085" y="14484"/>
                </a:lnTo>
                <a:lnTo>
                  <a:pt x="150005" y="8324"/>
                </a:lnTo>
                <a:lnTo>
                  <a:pt x="137179" y="3778"/>
                </a:lnTo>
                <a:lnTo>
                  <a:pt x="123717" y="964"/>
                </a:lnTo>
                <a:lnTo>
                  <a:pt x="109727" y="0"/>
                </a:lnTo>
                <a:lnTo>
                  <a:pt x="98743" y="592"/>
                </a:lnTo>
                <a:lnTo>
                  <a:pt x="85156" y="3014"/>
                </a:lnTo>
                <a:lnTo>
                  <a:pt x="72183" y="7193"/>
                </a:lnTo>
                <a:lnTo>
                  <a:pt x="59931" y="13011"/>
                </a:lnTo>
                <a:lnTo>
                  <a:pt x="48509" y="20350"/>
                </a:lnTo>
                <a:lnTo>
                  <a:pt x="38024" y="29092"/>
                </a:lnTo>
                <a:lnTo>
                  <a:pt x="28586" y="39119"/>
                </a:lnTo>
                <a:lnTo>
                  <a:pt x="20303" y="50311"/>
                </a:lnTo>
                <a:lnTo>
                  <a:pt x="13283" y="62552"/>
                </a:lnTo>
                <a:lnTo>
                  <a:pt x="7634" y="75723"/>
                </a:lnTo>
                <a:lnTo>
                  <a:pt x="3465" y="89706"/>
                </a:lnTo>
                <a:lnTo>
                  <a:pt x="884" y="104382"/>
                </a:lnTo>
                <a:lnTo>
                  <a:pt x="0" y="119633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013960" y="5887212"/>
            <a:ext cx="1199388" cy="600456"/>
          </a:xfrm>
          <a:custGeom>
            <a:avLst/>
            <a:gdLst/>
            <a:ahLst/>
            <a:cxnLst/>
            <a:rect l="l" t="t" r="r" b="b"/>
            <a:pathLst>
              <a:path w="1199388" h="600456">
                <a:moveTo>
                  <a:pt x="0" y="600456"/>
                </a:moveTo>
                <a:lnTo>
                  <a:pt x="1199388" y="600456"/>
                </a:lnTo>
                <a:lnTo>
                  <a:pt x="1199388" y="0"/>
                </a:lnTo>
                <a:lnTo>
                  <a:pt x="0" y="0"/>
                </a:lnTo>
                <a:lnTo>
                  <a:pt x="0" y="60045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013960" y="5887212"/>
            <a:ext cx="1199388" cy="600456"/>
          </a:xfrm>
          <a:custGeom>
            <a:avLst/>
            <a:gdLst/>
            <a:ahLst/>
            <a:cxnLst/>
            <a:rect l="l" t="t" r="r" b="b"/>
            <a:pathLst>
              <a:path w="1199388" h="600456">
                <a:moveTo>
                  <a:pt x="0" y="600456"/>
                </a:moveTo>
                <a:lnTo>
                  <a:pt x="1199388" y="600456"/>
                </a:lnTo>
                <a:lnTo>
                  <a:pt x="1199388" y="0"/>
                </a:lnTo>
                <a:lnTo>
                  <a:pt x="0" y="0"/>
                </a:lnTo>
                <a:lnTo>
                  <a:pt x="0" y="600456"/>
                </a:lnTo>
                <a:close/>
              </a:path>
            </a:pathLst>
          </a:custGeom>
          <a:ln w="12700">
            <a:solidFill>
              <a:srgbClr val="4471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767199" y="5324221"/>
            <a:ext cx="146812" cy="675576"/>
          </a:xfrm>
          <a:custGeom>
            <a:avLst/>
            <a:gdLst/>
            <a:ahLst/>
            <a:cxnLst/>
            <a:rect l="l" t="t" r="r" b="b"/>
            <a:pathLst>
              <a:path w="146812" h="675576">
                <a:moveTo>
                  <a:pt x="146812" y="675576"/>
                </a:moveTo>
                <a:lnTo>
                  <a:pt x="0" y="0"/>
                </a:lnTo>
              </a:path>
            </a:pathLst>
          </a:custGeom>
          <a:ln w="12700">
            <a:solidFill>
              <a:srgbClr val="4471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982468" y="5875642"/>
            <a:ext cx="1702308" cy="612025"/>
          </a:xfrm>
          <a:custGeom>
            <a:avLst/>
            <a:gdLst/>
            <a:ahLst/>
            <a:cxnLst/>
            <a:rect l="l" t="t" r="r" b="b"/>
            <a:pathLst>
              <a:path w="1702307" h="612025">
                <a:moveTo>
                  <a:pt x="0" y="612025"/>
                </a:moveTo>
                <a:lnTo>
                  <a:pt x="1702308" y="612025"/>
                </a:lnTo>
                <a:lnTo>
                  <a:pt x="1702308" y="0"/>
                </a:lnTo>
                <a:lnTo>
                  <a:pt x="0" y="0"/>
                </a:lnTo>
                <a:lnTo>
                  <a:pt x="0" y="6120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982468" y="5875642"/>
            <a:ext cx="1702308" cy="612025"/>
          </a:xfrm>
          <a:custGeom>
            <a:avLst/>
            <a:gdLst/>
            <a:ahLst/>
            <a:cxnLst/>
            <a:rect l="l" t="t" r="r" b="b"/>
            <a:pathLst>
              <a:path w="1702307" h="612025">
                <a:moveTo>
                  <a:pt x="0" y="612025"/>
                </a:moveTo>
                <a:lnTo>
                  <a:pt x="1702308" y="612025"/>
                </a:lnTo>
                <a:lnTo>
                  <a:pt x="1702308" y="0"/>
                </a:lnTo>
                <a:lnTo>
                  <a:pt x="0" y="0"/>
                </a:lnTo>
                <a:lnTo>
                  <a:pt x="0" y="612025"/>
                </a:lnTo>
                <a:close/>
              </a:path>
            </a:pathLst>
          </a:custGeom>
          <a:ln w="12700">
            <a:solidFill>
              <a:srgbClr val="4471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744497" y="5212080"/>
            <a:ext cx="254321" cy="706539"/>
          </a:xfrm>
          <a:custGeom>
            <a:avLst/>
            <a:gdLst/>
            <a:ahLst/>
            <a:cxnLst/>
            <a:rect l="l" t="t" r="r" b="b"/>
            <a:pathLst>
              <a:path w="254321" h="706539">
                <a:moveTo>
                  <a:pt x="8352" y="706539"/>
                </a:moveTo>
                <a:lnTo>
                  <a:pt x="1165" y="671979"/>
                </a:lnTo>
                <a:lnTo>
                  <a:pt x="0" y="637177"/>
                </a:lnTo>
                <a:lnTo>
                  <a:pt x="4186" y="602158"/>
                </a:lnTo>
                <a:lnTo>
                  <a:pt x="13057" y="566951"/>
                </a:lnTo>
                <a:lnTo>
                  <a:pt x="25941" y="531582"/>
                </a:lnTo>
                <a:lnTo>
                  <a:pt x="42171" y="496078"/>
                </a:lnTo>
                <a:lnTo>
                  <a:pt x="61076" y="460466"/>
                </a:lnTo>
                <a:lnTo>
                  <a:pt x="81989" y="424774"/>
                </a:lnTo>
                <a:lnTo>
                  <a:pt x="104240" y="389028"/>
                </a:lnTo>
                <a:lnTo>
                  <a:pt x="127160" y="353255"/>
                </a:lnTo>
                <a:lnTo>
                  <a:pt x="150080" y="317482"/>
                </a:lnTo>
                <a:lnTo>
                  <a:pt x="172331" y="281737"/>
                </a:lnTo>
                <a:lnTo>
                  <a:pt x="193244" y="246046"/>
                </a:lnTo>
                <a:lnTo>
                  <a:pt x="212149" y="210436"/>
                </a:lnTo>
                <a:lnTo>
                  <a:pt x="228379" y="174935"/>
                </a:lnTo>
                <a:lnTo>
                  <a:pt x="241263" y="139569"/>
                </a:lnTo>
                <a:lnTo>
                  <a:pt x="250134" y="104365"/>
                </a:lnTo>
                <a:lnTo>
                  <a:pt x="254321" y="69351"/>
                </a:lnTo>
                <a:lnTo>
                  <a:pt x="253155" y="34554"/>
                </a:lnTo>
                <a:lnTo>
                  <a:pt x="245969" y="0"/>
                </a:lnTo>
              </a:path>
            </a:pathLst>
          </a:custGeom>
          <a:ln w="12700">
            <a:solidFill>
              <a:srgbClr val="4471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09372" y="3657600"/>
            <a:ext cx="1642872" cy="486156"/>
          </a:xfrm>
          <a:custGeom>
            <a:avLst/>
            <a:gdLst/>
            <a:ahLst/>
            <a:cxnLst/>
            <a:rect l="l" t="t" r="r" b="b"/>
            <a:pathLst>
              <a:path w="1642872" h="486155">
                <a:moveTo>
                  <a:pt x="0" y="486156"/>
                </a:moveTo>
                <a:lnTo>
                  <a:pt x="1642872" y="486156"/>
                </a:lnTo>
                <a:lnTo>
                  <a:pt x="1642872" y="0"/>
                </a:lnTo>
                <a:lnTo>
                  <a:pt x="0" y="0"/>
                </a:lnTo>
                <a:lnTo>
                  <a:pt x="0" y="48615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09372" y="3657600"/>
            <a:ext cx="1642872" cy="486156"/>
          </a:xfrm>
          <a:custGeom>
            <a:avLst/>
            <a:gdLst/>
            <a:ahLst/>
            <a:cxnLst/>
            <a:rect l="l" t="t" r="r" b="b"/>
            <a:pathLst>
              <a:path w="1642872" h="486155">
                <a:moveTo>
                  <a:pt x="0" y="486156"/>
                </a:moveTo>
                <a:lnTo>
                  <a:pt x="1642872" y="486156"/>
                </a:lnTo>
                <a:lnTo>
                  <a:pt x="1642872" y="0"/>
                </a:lnTo>
                <a:lnTo>
                  <a:pt x="0" y="0"/>
                </a:lnTo>
                <a:lnTo>
                  <a:pt x="0" y="486156"/>
                </a:lnTo>
                <a:close/>
              </a:path>
            </a:pathLst>
          </a:custGeom>
          <a:ln w="12700">
            <a:solidFill>
              <a:srgbClr val="4471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107884" y="3320669"/>
            <a:ext cx="338645" cy="266064"/>
          </a:xfrm>
          <a:custGeom>
            <a:avLst/>
            <a:gdLst/>
            <a:ahLst/>
            <a:cxnLst/>
            <a:rect l="l" t="t" r="r" b="b"/>
            <a:pathLst>
              <a:path w="338645" h="266064">
                <a:moveTo>
                  <a:pt x="0" y="266064"/>
                </a:moveTo>
                <a:lnTo>
                  <a:pt x="338645" y="0"/>
                </a:lnTo>
              </a:path>
            </a:pathLst>
          </a:custGeom>
          <a:ln w="12700">
            <a:solidFill>
              <a:srgbClr val="4471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343406" y="2929890"/>
            <a:ext cx="858012" cy="728472"/>
          </a:xfrm>
          <a:custGeom>
            <a:avLst/>
            <a:gdLst/>
            <a:ahLst/>
            <a:cxnLst/>
            <a:rect l="l" t="t" r="r" b="b"/>
            <a:pathLst>
              <a:path w="858012" h="728472">
                <a:moveTo>
                  <a:pt x="0" y="364236"/>
                </a:moveTo>
                <a:lnTo>
                  <a:pt x="1421" y="334362"/>
                </a:lnTo>
                <a:lnTo>
                  <a:pt x="5613" y="305153"/>
                </a:lnTo>
                <a:lnTo>
                  <a:pt x="12465" y="276703"/>
                </a:lnTo>
                <a:lnTo>
                  <a:pt x="21866" y="249106"/>
                </a:lnTo>
                <a:lnTo>
                  <a:pt x="33706" y="222456"/>
                </a:lnTo>
                <a:lnTo>
                  <a:pt x="47875" y="196845"/>
                </a:lnTo>
                <a:lnTo>
                  <a:pt x="64263" y="172369"/>
                </a:lnTo>
                <a:lnTo>
                  <a:pt x="82759" y="149120"/>
                </a:lnTo>
                <a:lnTo>
                  <a:pt x="103253" y="127192"/>
                </a:lnTo>
                <a:lnTo>
                  <a:pt x="125634" y="106680"/>
                </a:lnTo>
                <a:lnTo>
                  <a:pt x="149793" y="87676"/>
                </a:lnTo>
                <a:lnTo>
                  <a:pt x="175619" y="70274"/>
                </a:lnTo>
                <a:lnTo>
                  <a:pt x="203002" y="54569"/>
                </a:lnTo>
                <a:lnTo>
                  <a:pt x="231831" y="40654"/>
                </a:lnTo>
                <a:lnTo>
                  <a:pt x="261997" y="28622"/>
                </a:lnTo>
                <a:lnTo>
                  <a:pt x="293388" y="18568"/>
                </a:lnTo>
                <a:lnTo>
                  <a:pt x="325895" y="10585"/>
                </a:lnTo>
                <a:lnTo>
                  <a:pt x="359407" y="4767"/>
                </a:lnTo>
                <a:lnTo>
                  <a:pt x="393814" y="1207"/>
                </a:lnTo>
                <a:lnTo>
                  <a:pt x="429006" y="0"/>
                </a:lnTo>
                <a:lnTo>
                  <a:pt x="464197" y="1207"/>
                </a:lnTo>
                <a:lnTo>
                  <a:pt x="498604" y="4767"/>
                </a:lnTo>
                <a:lnTo>
                  <a:pt x="532116" y="10585"/>
                </a:lnTo>
                <a:lnTo>
                  <a:pt x="564623" y="18568"/>
                </a:lnTo>
                <a:lnTo>
                  <a:pt x="596014" y="28622"/>
                </a:lnTo>
                <a:lnTo>
                  <a:pt x="626180" y="40654"/>
                </a:lnTo>
                <a:lnTo>
                  <a:pt x="655009" y="54569"/>
                </a:lnTo>
                <a:lnTo>
                  <a:pt x="682392" y="70274"/>
                </a:lnTo>
                <a:lnTo>
                  <a:pt x="708218" y="87676"/>
                </a:lnTo>
                <a:lnTo>
                  <a:pt x="732377" y="106680"/>
                </a:lnTo>
                <a:lnTo>
                  <a:pt x="754758" y="127192"/>
                </a:lnTo>
                <a:lnTo>
                  <a:pt x="775252" y="149120"/>
                </a:lnTo>
                <a:lnTo>
                  <a:pt x="793748" y="172369"/>
                </a:lnTo>
                <a:lnTo>
                  <a:pt x="810136" y="196845"/>
                </a:lnTo>
                <a:lnTo>
                  <a:pt x="824305" y="222456"/>
                </a:lnTo>
                <a:lnTo>
                  <a:pt x="836145" y="249106"/>
                </a:lnTo>
                <a:lnTo>
                  <a:pt x="845546" y="276703"/>
                </a:lnTo>
                <a:lnTo>
                  <a:pt x="852398" y="305153"/>
                </a:lnTo>
                <a:lnTo>
                  <a:pt x="856590" y="334362"/>
                </a:lnTo>
                <a:lnTo>
                  <a:pt x="858012" y="364236"/>
                </a:lnTo>
                <a:lnTo>
                  <a:pt x="856590" y="394109"/>
                </a:lnTo>
                <a:lnTo>
                  <a:pt x="852398" y="423318"/>
                </a:lnTo>
                <a:lnTo>
                  <a:pt x="845546" y="451768"/>
                </a:lnTo>
                <a:lnTo>
                  <a:pt x="836145" y="479365"/>
                </a:lnTo>
                <a:lnTo>
                  <a:pt x="824305" y="506015"/>
                </a:lnTo>
                <a:lnTo>
                  <a:pt x="810136" y="531626"/>
                </a:lnTo>
                <a:lnTo>
                  <a:pt x="793748" y="556102"/>
                </a:lnTo>
                <a:lnTo>
                  <a:pt x="775252" y="579351"/>
                </a:lnTo>
                <a:lnTo>
                  <a:pt x="754758" y="601279"/>
                </a:lnTo>
                <a:lnTo>
                  <a:pt x="732377" y="621792"/>
                </a:lnTo>
                <a:lnTo>
                  <a:pt x="708218" y="640795"/>
                </a:lnTo>
                <a:lnTo>
                  <a:pt x="682392" y="658197"/>
                </a:lnTo>
                <a:lnTo>
                  <a:pt x="655009" y="673902"/>
                </a:lnTo>
                <a:lnTo>
                  <a:pt x="626180" y="687817"/>
                </a:lnTo>
                <a:lnTo>
                  <a:pt x="596014" y="699849"/>
                </a:lnTo>
                <a:lnTo>
                  <a:pt x="564623" y="709903"/>
                </a:lnTo>
                <a:lnTo>
                  <a:pt x="532116" y="717886"/>
                </a:lnTo>
                <a:lnTo>
                  <a:pt x="498604" y="723704"/>
                </a:lnTo>
                <a:lnTo>
                  <a:pt x="464197" y="727264"/>
                </a:lnTo>
                <a:lnTo>
                  <a:pt x="429006" y="728472"/>
                </a:lnTo>
                <a:lnTo>
                  <a:pt x="393814" y="727264"/>
                </a:lnTo>
                <a:lnTo>
                  <a:pt x="359407" y="723704"/>
                </a:lnTo>
                <a:lnTo>
                  <a:pt x="325895" y="717886"/>
                </a:lnTo>
                <a:lnTo>
                  <a:pt x="293388" y="709903"/>
                </a:lnTo>
                <a:lnTo>
                  <a:pt x="261997" y="699849"/>
                </a:lnTo>
                <a:lnTo>
                  <a:pt x="231831" y="687817"/>
                </a:lnTo>
                <a:lnTo>
                  <a:pt x="203002" y="673902"/>
                </a:lnTo>
                <a:lnTo>
                  <a:pt x="175619" y="658197"/>
                </a:lnTo>
                <a:lnTo>
                  <a:pt x="149793" y="640795"/>
                </a:lnTo>
                <a:lnTo>
                  <a:pt x="125634" y="621792"/>
                </a:lnTo>
                <a:lnTo>
                  <a:pt x="103253" y="601279"/>
                </a:lnTo>
                <a:lnTo>
                  <a:pt x="82759" y="579351"/>
                </a:lnTo>
                <a:lnTo>
                  <a:pt x="64263" y="556102"/>
                </a:lnTo>
                <a:lnTo>
                  <a:pt x="47875" y="531626"/>
                </a:lnTo>
                <a:lnTo>
                  <a:pt x="33706" y="506015"/>
                </a:lnTo>
                <a:lnTo>
                  <a:pt x="21866" y="479365"/>
                </a:lnTo>
                <a:lnTo>
                  <a:pt x="12465" y="451768"/>
                </a:lnTo>
                <a:lnTo>
                  <a:pt x="5613" y="423318"/>
                </a:lnTo>
                <a:lnTo>
                  <a:pt x="1421" y="394109"/>
                </a:lnTo>
                <a:lnTo>
                  <a:pt x="0" y="364236"/>
                </a:lnTo>
                <a:close/>
              </a:path>
            </a:pathLst>
          </a:custGeom>
          <a:ln w="28575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775710" y="4918710"/>
            <a:ext cx="858012" cy="728471"/>
          </a:xfrm>
          <a:custGeom>
            <a:avLst/>
            <a:gdLst/>
            <a:ahLst/>
            <a:cxnLst/>
            <a:rect l="l" t="t" r="r" b="b"/>
            <a:pathLst>
              <a:path w="858012" h="728471">
                <a:moveTo>
                  <a:pt x="0" y="364235"/>
                </a:moveTo>
                <a:lnTo>
                  <a:pt x="1421" y="334362"/>
                </a:lnTo>
                <a:lnTo>
                  <a:pt x="5613" y="305153"/>
                </a:lnTo>
                <a:lnTo>
                  <a:pt x="12465" y="276703"/>
                </a:lnTo>
                <a:lnTo>
                  <a:pt x="21866" y="249106"/>
                </a:lnTo>
                <a:lnTo>
                  <a:pt x="33706" y="222456"/>
                </a:lnTo>
                <a:lnTo>
                  <a:pt x="47875" y="196845"/>
                </a:lnTo>
                <a:lnTo>
                  <a:pt x="64263" y="172369"/>
                </a:lnTo>
                <a:lnTo>
                  <a:pt x="82759" y="149120"/>
                </a:lnTo>
                <a:lnTo>
                  <a:pt x="103253" y="127192"/>
                </a:lnTo>
                <a:lnTo>
                  <a:pt x="125634" y="106680"/>
                </a:lnTo>
                <a:lnTo>
                  <a:pt x="149793" y="87676"/>
                </a:lnTo>
                <a:lnTo>
                  <a:pt x="175619" y="70274"/>
                </a:lnTo>
                <a:lnTo>
                  <a:pt x="203002" y="54569"/>
                </a:lnTo>
                <a:lnTo>
                  <a:pt x="231831" y="40654"/>
                </a:lnTo>
                <a:lnTo>
                  <a:pt x="261997" y="28622"/>
                </a:lnTo>
                <a:lnTo>
                  <a:pt x="293388" y="18568"/>
                </a:lnTo>
                <a:lnTo>
                  <a:pt x="325895" y="10585"/>
                </a:lnTo>
                <a:lnTo>
                  <a:pt x="359407" y="4767"/>
                </a:lnTo>
                <a:lnTo>
                  <a:pt x="393814" y="1207"/>
                </a:lnTo>
                <a:lnTo>
                  <a:pt x="429005" y="0"/>
                </a:lnTo>
                <a:lnTo>
                  <a:pt x="464197" y="1207"/>
                </a:lnTo>
                <a:lnTo>
                  <a:pt x="498604" y="4767"/>
                </a:lnTo>
                <a:lnTo>
                  <a:pt x="532116" y="10585"/>
                </a:lnTo>
                <a:lnTo>
                  <a:pt x="564623" y="18568"/>
                </a:lnTo>
                <a:lnTo>
                  <a:pt x="596014" y="28622"/>
                </a:lnTo>
                <a:lnTo>
                  <a:pt x="626180" y="40654"/>
                </a:lnTo>
                <a:lnTo>
                  <a:pt x="655009" y="54569"/>
                </a:lnTo>
                <a:lnTo>
                  <a:pt x="682392" y="70274"/>
                </a:lnTo>
                <a:lnTo>
                  <a:pt x="708218" y="87676"/>
                </a:lnTo>
                <a:lnTo>
                  <a:pt x="732377" y="106680"/>
                </a:lnTo>
                <a:lnTo>
                  <a:pt x="754758" y="127192"/>
                </a:lnTo>
                <a:lnTo>
                  <a:pt x="775252" y="149120"/>
                </a:lnTo>
                <a:lnTo>
                  <a:pt x="793748" y="172369"/>
                </a:lnTo>
                <a:lnTo>
                  <a:pt x="810136" y="196845"/>
                </a:lnTo>
                <a:lnTo>
                  <a:pt x="824305" y="222456"/>
                </a:lnTo>
                <a:lnTo>
                  <a:pt x="836145" y="249106"/>
                </a:lnTo>
                <a:lnTo>
                  <a:pt x="845546" y="276703"/>
                </a:lnTo>
                <a:lnTo>
                  <a:pt x="852398" y="305153"/>
                </a:lnTo>
                <a:lnTo>
                  <a:pt x="856590" y="334362"/>
                </a:lnTo>
                <a:lnTo>
                  <a:pt x="858012" y="364235"/>
                </a:lnTo>
                <a:lnTo>
                  <a:pt x="856590" y="394109"/>
                </a:lnTo>
                <a:lnTo>
                  <a:pt x="852398" y="423318"/>
                </a:lnTo>
                <a:lnTo>
                  <a:pt x="845546" y="451768"/>
                </a:lnTo>
                <a:lnTo>
                  <a:pt x="836145" y="479365"/>
                </a:lnTo>
                <a:lnTo>
                  <a:pt x="824305" y="506015"/>
                </a:lnTo>
                <a:lnTo>
                  <a:pt x="810136" y="531626"/>
                </a:lnTo>
                <a:lnTo>
                  <a:pt x="793748" y="556102"/>
                </a:lnTo>
                <a:lnTo>
                  <a:pt x="775252" y="579351"/>
                </a:lnTo>
                <a:lnTo>
                  <a:pt x="754758" y="601279"/>
                </a:lnTo>
                <a:lnTo>
                  <a:pt x="732377" y="621792"/>
                </a:lnTo>
                <a:lnTo>
                  <a:pt x="708218" y="640795"/>
                </a:lnTo>
                <a:lnTo>
                  <a:pt x="682392" y="658197"/>
                </a:lnTo>
                <a:lnTo>
                  <a:pt x="655009" y="673902"/>
                </a:lnTo>
                <a:lnTo>
                  <a:pt x="626180" y="687817"/>
                </a:lnTo>
                <a:lnTo>
                  <a:pt x="596014" y="699849"/>
                </a:lnTo>
                <a:lnTo>
                  <a:pt x="564623" y="709903"/>
                </a:lnTo>
                <a:lnTo>
                  <a:pt x="532116" y="717886"/>
                </a:lnTo>
                <a:lnTo>
                  <a:pt x="498604" y="723704"/>
                </a:lnTo>
                <a:lnTo>
                  <a:pt x="464197" y="727264"/>
                </a:lnTo>
                <a:lnTo>
                  <a:pt x="429005" y="728471"/>
                </a:lnTo>
                <a:lnTo>
                  <a:pt x="393814" y="727264"/>
                </a:lnTo>
                <a:lnTo>
                  <a:pt x="359407" y="723704"/>
                </a:lnTo>
                <a:lnTo>
                  <a:pt x="325895" y="717886"/>
                </a:lnTo>
                <a:lnTo>
                  <a:pt x="293388" y="709903"/>
                </a:lnTo>
                <a:lnTo>
                  <a:pt x="261997" y="699849"/>
                </a:lnTo>
                <a:lnTo>
                  <a:pt x="231831" y="687817"/>
                </a:lnTo>
                <a:lnTo>
                  <a:pt x="203002" y="673902"/>
                </a:lnTo>
                <a:lnTo>
                  <a:pt x="175619" y="658197"/>
                </a:lnTo>
                <a:lnTo>
                  <a:pt x="149793" y="640795"/>
                </a:lnTo>
                <a:lnTo>
                  <a:pt x="125634" y="621792"/>
                </a:lnTo>
                <a:lnTo>
                  <a:pt x="103253" y="601279"/>
                </a:lnTo>
                <a:lnTo>
                  <a:pt x="82759" y="579351"/>
                </a:lnTo>
                <a:lnTo>
                  <a:pt x="64263" y="556102"/>
                </a:lnTo>
                <a:lnTo>
                  <a:pt x="47875" y="531626"/>
                </a:lnTo>
                <a:lnTo>
                  <a:pt x="33706" y="506015"/>
                </a:lnTo>
                <a:lnTo>
                  <a:pt x="21866" y="479365"/>
                </a:lnTo>
                <a:lnTo>
                  <a:pt x="12465" y="451768"/>
                </a:lnTo>
                <a:lnTo>
                  <a:pt x="5613" y="423318"/>
                </a:lnTo>
                <a:lnTo>
                  <a:pt x="1421" y="394109"/>
                </a:lnTo>
                <a:lnTo>
                  <a:pt x="0" y="364235"/>
                </a:lnTo>
                <a:close/>
              </a:path>
            </a:pathLst>
          </a:custGeom>
          <a:ln w="28575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475226" y="4991862"/>
            <a:ext cx="858012" cy="728472"/>
          </a:xfrm>
          <a:custGeom>
            <a:avLst/>
            <a:gdLst/>
            <a:ahLst/>
            <a:cxnLst/>
            <a:rect l="l" t="t" r="r" b="b"/>
            <a:pathLst>
              <a:path w="858012" h="728472">
                <a:moveTo>
                  <a:pt x="0" y="364235"/>
                </a:moveTo>
                <a:lnTo>
                  <a:pt x="1421" y="334362"/>
                </a:lnTo>
                <a:lnTo>
                  <a:pt x="5613" y="305153"/>
                </a:lnTo>
                <a:lnTo>
                  <a:pt x="12465" y="276703"/>
                </a:lnTo>
                <a:lnTo>
                  <a:pt x="21866" y="249106"/>
                </a:lnTo>
                <a:lnTo>
                  <a:pt x="33706" y="222456"/>
                </a:lnTo>
                <a:lnTo>
                  <a:pt x="47875" y="196845"/>
                </a:lnTo>
                <a:lnTo>
                  <a:pt x="64263" y="172369"/>
                </a:lnTo>
                <a:lnTo>
                  <a:pt x="82759" y="149120"/>
                </a:lnTo>
                <a:lnTo>
                  <a:pt x="103253" y="127192"/>
                </a:lnTo>
                <a:lnTo>
                  <a:pt x="125634" y="106680"/>
                </a:lnTo>
                <a:lnTo>
                  <a:pt x="149793" y="87676"/>
                </a:lnTo>
                <a:lnTo>
                  <a:pt x="175619" y="70274"/>
                </a:lnTo>
                <a:lnTo>
                  <a:pt x="203002" y="54569"/>
                </a:lnTo>
                <a:lnTo>
                  <a:pt x="231831" y="40654"/>
                </a:lnTo>
                <a:lnTo>
                  <a:pt x="261997" y="28622"/>
                </a:lnTo>
                <a:lnTo>
                  <a:pt x="293388" y="18568"/>
                </a:lnTo>
                <a:lnTo>
                  <a:pt x="325895" y="10585"/>
                </a:lnTo>
                <a:lnTo>
                  <a:pt x="359407" y="4767"/>
                </a:lnTo>
                <a:lnTo>
                  <a:pt x="393814" y="1207"/>
                </a:lnTo>
                <a:lnTo>
                  <a:pt x="429006" y="0"/>
                </a:lnTo>
                <a:lnTo>
                  <a:pt x="464197" y="1207"/>
                </a:lnTo>
                <a:lnTo>
                  <a:pt x="498604" y="4767"/>
                </a:lnTo>
                <a:lnTo>
                  <a:pt x="532116" y="10585"/>
                </a:lnTo>
                <a:lnTo>
                  <a:pt x="564623" y="18568"/>
                </a:lnTo>
                <a:lnTo>
                  <a:pt x="596014" y="28622"/>
                </a:lnTo>
                <a:lnTo>
                  <a:pt x="626180" y="40654"/>
                </a:lnTo>
                <a:lnTo>
                  <a:pt x="655009" y="54569"/>
                </a:lnTo>
                <a:lnTo>
                  <a:pt x="682392" y="70274"/>
                </a:lnTo>
                <a:lnTo>
                  <a:pt x="708218" y="87676"/>
                </a:lnTo>
                <a:lnTo>
                  <a:pt x="732377" y="106680"/>
                </a:lnTo>
                <a:lnTo>
                  <a:pt x="754758" y="127192"/>
                </a:lnTo>
                <a:lnTo>
                  <a:pt x="775252" y="149120"/>
                </a:lnTo>
                <a:lnTo>
                  <a:pt x="793748" y="172369"/>
                </a:lnTo>
                <a:lnTo>
                  <a:pt x="810136" y="196845"/>
                </a:lnTo>
                <a:lnTo>
                  <a:pt x="824305" y="222456"/>
                </a:lnTo>
                <a:lnTo>
                  <a:pt x="836145" y="249106"/>
                </a:lnTo>
                <a:lnTo>
                  <a:pt x="845546" y="276703"/>
                </a:lnTo>
                <a:lnTo>
                  <a:pt x="852398" y="305153"/>
                </a:lnTo>
                <a:lnTo>
                  <a:pt x="856590" y="334362"/>
                </a:lnTo>
                <a:lnTo>
                  <a:pt x="858012" y="364235"/>
                </a:lnTo>
                <a:lnTo>
                  <a:pt x="856590" y="394109"/>
                </a:lnTo>
                <a:lnTo>
                  <a:pt x="852398" y="423318"/>
                </a:lnTo>
                <a:lnTo>
                  <a:pt x="845546" y="451768"/>
                </a:lnTo>
                <a:lnTo>
                  <a:pt x="836145" y="479365"/>
                </a:lnTo>
                <a:lnTo>
                  <a:pt x="824305" y="506015"/>
                </a:lnTo>
                <a:lnTo>
                  <a:pt x="810136" y="531626"/>
                </a:lnTo>
                <a:lnTo>
                  <a:pt x="793748" y="556102"/>
                </a:lnTo>
                <a:lnTo>
                  <a:pt x="775252" y="579351"/>
                </a:lnTo>
                <a:lnTo>
                  <a:pt x="754758" y="601279"/>
                </a:lnTo>
                <a:lnTo>
                  <a:pt x="732377" y="621792"/>
                </a:lnTo>
                <a:lnTo>
                  <a:pt x="708218" y="640795"/>
                </a:lnTo>
                <a:lnTo>
                  <a:pt x="682392" y="658197"/>
                </a:lnTo>
                <a:lnTo>
                  <a:pt x="655009" y="673902"/>
                </a:lnTo>
                <a:lnTo>
                  <a:pt x="626180" y="687817"/>
                </a:lnTo>
                <a:lnTo>
                  <a:pt x="596014" y="699849"/>
                </a:lnTo>
                <a:lnTo>
                  <a:pt x="564623" y="709903"/>
                </a:lnTo>
                <a:lnTo>
                  <a:pt x="532116" y="717886"/>
                </a:lnTo>
                <a:lnTo>
                  <a:pt x="498604" y="723704"/>
                </a:lnTo>
                <a:lnTo>
                  <a:pt x="464197" y="727264"/>
                </a:lnTo>
                <a:lnTo>
                  <a:pt x="429006" y="728472"/>
                </a:lnTo>
                <a:lnTo>
                  <a:pt x="393814" y="727264"/>
                </a:lnTo>
                <a:lnTo>
                  <a:pt x="359407" y="723704"/>
                </a:lnTo>
                <a:lnTo>
                  <a:pt x="325895" y="717886"/>
                </a:lnTo>
                <a:lnTo>
                  <a:pt x="293388" y="709903"/>
                </a:lnTo>
                <a:lnTo>
                  <a:pt x="261997" y="699849"/>
                </a:lnTo>
                <a:lnTo>
                  <a:pt x="231831" y="687817"/>
                </a:lnTo>
                <a:lnTo>
                  <a:pt x="203002" y="673902"/>
                </a:lnTo>
                <a:lnTo>
                  <a:pt x="175619" y="658197"/>
                </a:lnTo>
                <a:lnTo>
                  <a:pt x="149793" y="640795"/>
                </a:lnTo>
                <a:lnTo>
                  <a:pt x="125634" y="621792"/>
                </a:lnTo>
                <a:lnTo>
                  <a:pt x="103253" y="601279"/>
                </a:lnTo>
                <a:lnTo>
                  <a:pt x="82759" y="579351"/>
                </a:lnTo>
                <a:lnTo>
                  <a:pt x="64263" y="556102"/>
                </a:lnTo>
                <a:lnTo>
                  <a:pt x="47875" y="531626"/>
                </a:lnTo>
                <a:lnTo>
                  <a:pt x="33706" y="506015"/>
                </a:lnTo>
                <a:lnTo>
                  <a:pt x="21866" y="479365"/>
                </a:lnTo>
                <a:lnTo>
                  <a:pt x="12465" y="451768"/>
                </a:lnTo>
                <a:lnTo>
                  <a:pt x="5613" y="423318"/>
                </a:lnTo>
                <a:lnTo>
                  <a:pt x="1421" y="394109"/>
                </a:lnTo>
                <a:lnTo>
                  <a:pt x="0" y="364235"/>
                </a:lnTo>
                <a:close/>
              </a:path>
            </a:pathLst>
          </a:custGeom>
          <a:ln w="28575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916940" y="448055"/>
            <a:ext cx="5278151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85"/>
              </a:lnSpc>
              <a:spcBef>
                <a:spcPts val="229"/>
              </a:spcBef>
            </a:pPr>
            <a:r>
              <a:rPr sz="6600" b="1" spc="0" baseline="3103" dirty="0" smtClean="0">
                <a:solidFill>
                  <a:srgbClr val="5190DF"/>
                </a:solidFill>
                <a:latin typeface="Calibri"/>
                <a:cs typeface="Calibri"/>
              </a:rPr>
              <a:t>Lo</a:t>
            </a:r>
            <a:r>
              <a:rPr sz="6600" b="1" spc="-54" baseline="3103" dirty="0" smtClean="0">
                <a:solidFill>
                  <a:srgbClr val="5190DF"/>
                </a:solidFill>
                <a:latin typeface="Calibri"/>
                <a:cs typeface="Calibri"/>
              </a:rPr>
              <a:t>k</a:t>
            </a:r>
            <a:r>
              <a:rPr sz="6600" b="1" spc="0" baseline="3103" dirty="0" smtClean="0">
                <a:solidFill>
                  <a:srgbClr val="5190DF"/>
                </a:solidFill>
                <a:latin typeface="Calibri"/>
                <a:cs typeface="Calibri"/>
              </a:rPr>
              <a:t>asi </a:t>
            </a:r>
            <a:r>
              <a:rPr sz="6600" b="1" spc="-75" baseline="3103" dirty="0" smtClean="0">
                <a:solidFill>
                  <a:srgbClr val="5190DF"/>
                </a:solidFill>
                <a:latin typeface="Calibri"/>
                <a:cs typeface="Calibri"/>
              </a:rPr>
              <a:t>P</a:t>
            </a:r>
            <a:r>
              <a:rPr sz="6600" b="1" spc="0" baseline="3103" dirty="0" smtClean="0">
                <a:solidFill>
                  <a:srgbClr val="5190DF"/>
                </a:solidFill>
                <a:latin typeface="Calibri"/>
                <a:cs typeface="Calibri"/>
              </a:rPr>
              <a:t>enelitian</a:t>
            </a:r>
            <a:r>
              <a:rPr sz="6600" b="1" spc="-34" baseline="3103" dirty="0" smtClean="0">
                <a:solidFill>
                  <a:srgbClr val="5190DF"/>
                </a:solidFill>
                <a:latin typeface="Calibri"/>
                <a:cs typeface="Calibri"/>
              </a:rPr>
              <a:t> </a:t>
            </a:r>
            <a:r>
              <a:rPr sz="6600" b="1" spc="0" baseline="3103" dirty="0" smtClean="0">
                <a:solidFill>
                  <a:srgbClr val="5190DF"/>
                </a:solidFill>
                <a:latin typeface="Calibri"/>
                <a:cs typeface="Calibri"/>
              </a:rPr>
              <a:t>pada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16940" y="1051331"/>
            <a:ext cx="1131192" cy="5850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85"/>
              </a:lnSpc>
              <a:spcBef>
                <a:spcPts val="229"/>
              </a:spcBef>
            </a:pPr>
            <a:r>
              <a:rPr sz="6600" b="1" spc="-129" baseline="3103" dirty="0" smtClean="0">
                <a:solidFill>
                  <a:srgbClr val="5190DF"/>
                </a:solidFill>
                <a:latin typeface="Calibri"/>
                <a:cs typeface="Calibri"/>
              </a:rPr>
              <a:t>F</a:t>
            </a:r>
            <a:r>
              <a:rPr sz="6600" b="1" spc="0" baseline="3103" dirty="0" smtClean="0">
                <a:solidFill>
                  <a:srgbClr val="5190DF"/>
                </a:solidFill>
                <a:latin typeface="Calibri"/>
                <a:cs typeface="Calibri"/>
              </a:rPr>
              <a:t>ase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64766" y="1051331"/>
            <a:ext cx="2960396" cy="5850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85"/>
              </a:lnSpc>
              <a:spcBef>
                <a:spcPts val="229"/>
              </a:spcBef>
            </a:pPr>
            <a:r>
              <a:rPr sz="6600" b="1" spc="-54" baseline="3103" dirty="0" smtClean="0">
                <a:solidFill>
                  <a:srgbClr val="5190DF"/>
                </a:solidFill>
                <a:latin typeface="Calibri"/>
                <a:cs typeface="Calibri"/>
              </a:rPr>
              <a:t>R</a:t>
            </a:r>
            <a:r>
              <a:rPr sz="6600" b="1" spc="-25" baseline="3103" dirty="0" smtClean="0">
                <a:solidFill>
                  <a:srgbClr val="5190DF"/>
                </a:solidFill>
                <a:latin typeface="Calibri"/>
                <a:cs typeface="Calibri"/>
              </a:rPr>
              <a:t>e</a:t>
            </a:r>
            <a:r>
              <a:rPr sz="6600" b="1" spc="0" baseline="3103" dirty="0" smtClean="0">
                <a:solidFill>
                  <a:srgbClr val="5190DF"/>
                </a:solidFill>
                <a:latin typeface="Calibri"/>
                <a:cs typeface="Calibri"/>
              </a:rPr>
              <a:t>t</a:t>
            </a:r>
            <a:r>
              <a:rPr sz="6600" b="1" spc="-59" baseline="3103" dirty="0" smtClean="0">
                <a:solidFill>
                  <a:srgbClr val="5190DF"/>
                </a:solidFill>
                <a:latin typeface="Calibri"/>
                <a:cs typeface="Calibri"/>
              </a:rPr>
              <a:t>r</a:t>
            </a:r>
            <a:r>
              <a:rPr sz="6600" b="1" spc="0" baseline="3103" dirty="0" smtClean="0">
                <a:solidFill>
                  <a:srgbClr val="5190DF"/>
                </a:solidFill>
                <a:latin typeface="Calibri"/>
                <a:cs typeface="Calibri"/>
              </a:rPr>
              <a:t>os</a:t>
            </a:r>
            <a:r>
              <a:rPr sz="6600" b="1" spc="-9" baseline="3103" dirty="0" smtClean="0">
                <a:solidFill>
                  <a:srgbClr val="5190DF"/>
                </a:solidFill>
                <a:latin typeface="Calibri"/>
                <a:cs typeface="Calibri"/>
              </a:rPr>
              <a:t>p</a:t>
            </a:r>
            <a:r>
              <a:rPr sz="6600" b="1" spc="0" baseline="3103" dirty="0" smtClean="0">
                <a:solidFill>
                  <a:srgbClr val="5190DF"/>
                </a:solidFill>
                <a:latin typeface="Calibri"/>
                <a:cs typeface="Calibri"/>
              </a:rPr>
              <a:t>e</a:t>
            </a:r>
            <a:r>
              <a:rPr sz="6600" b="1" spc="-25" baseline="3103" dirty="0" smtClean="0">
                <a:solidFill>
                  <a:srgbClr val="5190DF"/>
                </a:solidFill>
                <a:latin typeface="Calibri"/>
                <a:cs typeface="Calibri"/>
              </a:rPr>
              <a:t>k</a:t>
            </a:r>
            <a:r>
              <a:rPr sz="6600" b="1" spc="0" baseline="3103" dirty="0" smtClean="0">
                <a:solidFill>
                  <a:srgbClr val="5190DF"/>
                </a:solidFill>
                <a:latin typeface="Calibri"/>
                <a:cs typeface="Calibri"/>
              </a:rPr>
              <a:t>tif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181727" y="6208344"/>
            <a:ext cx="890316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sz="2100" spc="-19" baseline="1950" dirty="0" smtClean="0">
                <a:latin typeface="Calibri"/>
                <a:cs typeface="Calibri"/>
              </a:rPr>
              <a:t>K</a:t>
            </a:r>
            <a:r>
              <a:rPr sz="2100" spc="0" baseline="1950" dirty="0" smtClean="0">
                <a:latin typeface="Calibri"/>
                <a:cs typeface="Calibri"/>
              </a:rPr>
              <a:t>ab</a:t>
            </a:r>
            <a:r>
              <a:rPr sz="2100" spc="-9" baseline="1950" dirty="0" smtClean="0">
                <a:latin typeface="Calibri"/>
                <a:cs typeface="Calibri"/>
              </a:rPr>
              <a:t> </a:t>
            </a:r>
            <a:r>
              <a:rPr sz="2100" spc="0" baseline="1950" dirty="0" smtClean="0">
                <a:latin typeface="Calibri"/>
                <a:cs typeface="Calibri"/>
              </a:rPr>
              <a:t>J</a:t>
            </a:r>
            <a:r>
              <a:rPr sz="2100" spc="-4" baseline="1950" dirty="0" smtClean="0">
                <a:latin typeface="Calibri"/>
                <a:cs typeface="Calibri"/>
              </a:rPr>
              <a:t>emb</a:t>
            </a:r>
            <a:r>
              <a:rPr sz="2100" spc="0" baseline="1950" dirty="0" smtClean="0">
                <a:latin typeface="Calibri"/>
                <a:cs typeface="Calibri"/>
              </a:rPr>
              <a:t>er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013960" y="5887212"/>
            <a:ext cx="1199388" cy="6004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650"/>
              </a:lnSpc>
              <a:spcBef>
                <a:spcPts val="18"/>
              </a:spcBef>
            </a:pPr>
            <a:endParaRPr sz="650"/>
          </a:p>
          <a:p>
            <a:pPr marL="209423">
              <a:lnSpc>
                <a:spcPct val="101725"/>
              </a:lnSpc>
            </a:pPr>
            <a:r>
              <a:rPr sz="1400" spc="-19" dirty="0" smtClean="0">
                <a:latin typeface="Calibri"/>
                <a:cs typeface="Calibri"/>
              </a:rPr>
              <a:t>K</a:t>
            </a:r>
            <a:r>
              <a:rPr sz="1400" spc="0" dirty="0" smtClean="0">
                <a:latin typeface="Calibri"/>
                <a:cs typeface="Calibri"/>
              </a:rPr>
              <a:t>o</a:t>
            </a:r>
            <a:r>
              <a:rPr sz="1400" spc="-9" dirty="0" smtClean="0">
                <a:latin typeface="Calibri"/>
                <a:cs typeface="Calibri"/>
              </a:rPr>
              <a:t>t</a:t>
            </a:r>
            <a:r>
              <a:rPr sz="1400" spc="0" dirty="0" smtClean="0">
                <a:latin typeface="Calibri"/>
                <a:cs typeface="Calibri"/>
              </a:rPr>
              <a:t>a</a:t>
            </a:r>
            <a:r>
              <a:rPr sz="1400" spc="-14" dirty="0" smtClean="0">
                <a:latin typeface="Calibri"/>
                <a:cs typeface="Calibri"/>
              </a:rPr>
              <a:t> </a:t>
            </a:r>
            <a:r>
              <a:rPr sz="1400" spc="-19" dirty="0" smtClean="0">
                <a:latin typeface="Calibri"/>
                <a:cs typeface="Calibri"/>
              </a:rPr>
              <a:t>K</a:t>
            </a:r>
            <a:r>
              <a:rPr sz="1400" spc="0" dirty="0" smtClean="0">
                <a:latin typeface="Calibri"/>
                <a:cs typeface="Calibri"/>
              </a:rPr>
              <a:t>e</a:t>
            </a:r>
            <a:r>
              <a:rPr sz="1400" spc="-9" dirty="0" smtClean="0">
                <a:latin typeface="Calibri"/>
                <a:cs typeface="Calibri"/>
              </a:rPr>
              <a:t>d</a:t>
            </a:r>
            <a:r>
              <a:rPr sz="1400" spc="0" dirty="0" smtClean="0">
                <a:latin typeface="Calibri"/>
                <a:cs typeface="Calibri"/>
              </a:rPr>
              <a:t>iri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82468" y="5875642"/>
            <a:ext cx="1702308" cy="6120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83298" marR="281733" algn="ctr">
              <a:lnSpc>
                <a:spcPts val="1490"/>
              </a:lnSpc>
              <a:spcBef>
                <a:spcPts val="74"/>
              </a:spcBef>
            </a:pPr>
            <a:r>
              <a:rPr sz="2100" spc="-19" baseline="3900" dirty="0" smtClean="0">
                <a:latin typeface="Calibri"/>
                <a:cs typeface="Calibri"/>
              </a:rPr>
              <a:t>K</a:t>
            </a:r>
            <a:r>
              <a:rPr sz="2100" spc="0" baseline="3900" dirty="0" smtClean="0">
                <a:latin typeface="Calibri"/>
                <a:cs typeface="Calibri"/>
              </a:rPr>
              <a:t>o</a:t>
            </a:r>
            <a:r>
              <a:rPr sz="2100" spc="-9" baseline="3900" dirty="0" smtClean="0">
                <a:latin typeface="Calibri"/>
                <a:cs typeface="Calibri"/>
              </a:rPr>
              <a:t>t</a:t>
            </a:r>
            <a:r>
              <a:rPr sz="2100" spc="0" baseline="3900" dirty="0" smtClean="0">
                <a:latin typeface="Calibri"/>
                <a:cs typeface="Calibri"/>
              </a:rPr>
              <a:t>a</a:t>
            </a:r>
            <a:r>
              <a:rPr sz="2100" spc="-14" baseline="3900" dirty="0" smtClean="0">
                <a:latin typeface="Calibri"/>
                <a:cs typeface="Calibri"/>
              </a:rPr>
              <a:t> </a:t>
            </a:r>
            <a:r>
              <a:rPr sz="2100" spc="0" baseline="3900" dirty="0" smtClean="0">
                <a:latin typeface="Calibri"/>
                <a:cs typeface="Calibri"/>
              </a:rPr>
              <a:t>Se</a:t>
            </a:r>
            <a:r>
              <a:rPr sz="2100" spc="-4" baseline="3900" dirty="0" smtClean="0">
                <a:latin typeface="Calibri"/>
                <a:cs typeface="Calibri"/>
              </a:rPr>
              <a:t>m</a:t>
            </a:r>
            <a:r>
              <a:rPr sz="2100" spc="0" baseline="3900" dirty="0" smtClean="0">
                <a:latin typeface="Calibri"/>
                <a:cs typeface="Calibri"/>
              </a:rPr>
              <a:t>a</a:t>
            </a:r>
            <a:r>
              <a:rPr sz="2100" spc="-19" baseline="3900" dirty="0" smtClean="0">
                <a:latin typeface="Calibri"/>
                <a:cs typeface="Calibri"/>
              </a:rPr>
              <a:t>r</a:t>
            </a:r>
            <a:r>
              <a:rPr sz="2100" spc="0" baseline="3900" dirty="0" smtClean="0">
                <a:latin typeface="Calibri"/>
                <a:cs typeface="Calibri"/>
              </a:rPr>
              <a:t>a</a:t>
            </a:r>
            <a:r>
              <a:rPr sz="2100" spc="-4" baseline="3900" dirty="0" smtClean="0">
                <a:latin typeface="Calibri"/>
                <a:cs typeface="Calibri"/>
              </a:rPr>
              <a:t>n</a:t>
            </a:r>
            <a:r>
              <a:rPr sz="2100" spc="0" baseline="3900" dirty="0" smtClean="0">
                <a:latin typeface="Calibri"/>
                <a:cs typeface="Calibri"/>
              </a:rPr>
              <a:t>g</a:t>
            </a:r>
            <a:endParaRPr sz="1400">
              <a:latin typeface="Calibri"/>
              <a:cs typeface="Calibri"/>
            </a:endParaRPr>
          </a:p>
          <a:p>
            <a:pPr marL="399122" marR="397645" algn="ctr">
              <a:lnSpc>
                <a:spcPts val="1680"/>
              </a:lnSpc>
              <a:spcBef>
                <a:spcPts val="9"/>
              </a:spcBef>
            </a:pPr>
            <a:r>
              <a:rPr sz="2100" spc="-19" baseline="1950" dirty="0" smtClean="0">
                <a:latin typeface="Calibri"/>
                <a:cs typeface="Calibri"/>
              </a:rPr>
              <a:t>K</a:t>
            </a:r>
            <a:r>
              <a:rPr sz="2100" spc="0" baseline="1950" dirty="0" smtClean="0">
                <a:latin typeface="Calibri"/>
                <a:cs typeface="Calibri"/>
              </a:rPr>
              <a:t>a</a:t>
            </a:r>
            <a:r>
              <a:rPr sz="2100" spc="-4" baseline="1950" dirty="0" smtClean="0">
                <a:latin typeface="Calibri"/>
                <a:cs typeface="Calibri"/>
              </a:rPr>
              <a:t>b</a:t>
            </a:r>
            <a:r>
              <a:rPr sz="2100" spc="0" baseline="1950" dirty="0" smtClean="0">
                <a:latin typeface="Calibri"/>
                <a:cs typeface="Calibri"/>
              </a:rPr>
              <a:t>.</a:t>
            </a:r>
            <a:r>
              <a:rPr sz="2100" spc="-9" baseline="1950" dirty="0" smtClean="0">
                <a:latin typeface="Calibri"/>
                <a:cs typeface="Calibri"/>
              </a:rPr>
              <a:t> </a:t>
            </a:r>
            <a:r>
              <a:rPr sz="2100" spc="4" baseline="1950" dirty="0" smtClean="0">
                <a:latin typeface="Calibri"/>
                <a:cs typeface="Calibri"/>
              </a:rPr>
              <a:t>B</a:t>
            </a:r>
            <a:r>
              <a:rPr sz="2100" spc="-14" baseline="1950" dirty="0" smtClean="0">
                <a:latin typeface="Calibri"/>
                <a:cs typeface="Calibri"/>
              </a:rPr>
              <a:t>at</a:t>
            </a:r>
            <a:r>
              <a:rPr sz="2100" spc="0" baseline="1950" dirty="0" smtClean="0">
                <a:latin typeface="Calibri"/>
                <a:cs typeface="Calibri"/>
              </a:rPr>
              <a:t>a</a:t>
            </a:r>
            <a:r>
              <a:rPr sz="2100" spc="-4" baseline="1950" dirty="0" smtClean="0">
                <a:latin typeface="Calibri"/>
                <a:cs typeface="Calibri"/>
              </a:rPr>
              <a:t>n</a:t>
            </a:r>
            <a:r>
              <a:rPr sz="2100" spc="0" baseline="1950" dirty="0" smtClean="0">
                <a:latin typeface="Calibri"/>
                <a:cs typeface="Calibri"/>
              </a:rPr>
              <a:t>g</a:t>
            </a:r>
            <a:endParaRPr sz="1400">
              <a:latin typeface="Calibri"/>
              <a:cs typeface="Calibri"/>
            </a:endParaRPr>
          </a:p>
          <a:p>
            <a:pPr marL="485990" marR="486986" algn="ctr">
              <a:lnSpc>
                <a:spcPts val="1645"/>
              </a:lnSpc>
            </a:pPr>
            <a:r>
              <a:rPr sz="1400" spc="-19" dirty="0" smtClean="0">
                <a:latin typeface="Calibri"/>
                <a:cs typeface="Calibri"/>
              </a:rPr>
              <a:t>K</a:t>
            </a:r>
            <a:r>
              <a:rPr sz="1400" spc="0" dirty="0" smtClean="0">
                <a:latin typeface="Calibri"/>
                <a:cs typeface="Calibri"/>
              </a:rPr>
              <a:t>o</a:t>
            </a:r>
            <a:r>
              <a:rPr sz="1400" spc="-9" dirty="0" smtClean="0">
                <a:latin typeface="Calibri"/>
                <a:cs typeface="Calibri"/>
              </a:rPr>
              <a:t>t</a:t>
            </a:r>
            <a:r>
              <a:rPr sz="1400" spc="0" dirty="0" smtClean="0">
                <a:latin typeface="Calibri"/>
                <a:cs typeface="Calibri"/>
              </a:rPr>
              <a:t>a</a:t>
            </a:r>
            <a:r>
              <a:rPr sz="1400" spc="-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S</a:t>
            </a:r>
            <a:r>
              <a:rPr sz="1400" spc="4" dirty="0" smtClean="0">
                <a:latin typeface="Calibri"/>
                <a:cs typeface="Calibri"/>
              </a:rPr>
              <a:t>o</a:t>
            </a:r>
            <a:r>
              <a:rPr sz="1400" spc="0" dirty="0" smtClean="0">
                <a:latin typeface="Calibri"/>
                <a:cs typeface="Calibri"/>
              </a:rPr>
              <a:t>lo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9372" y="3657600"/>
            <a:ext cx="1642872" cy="4861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88126" marR="288328" algn="ctr">
              <a:lnSpc>
                <a:spcPts val="1930"/>
              </a:lnSpc>
              <a:spcBef>
                <a:spcPts val="96"/>
              </a:spcBef>
            </a:pPr>
            <a:r>
              <a:rPr sz="2400" spc="-25" baseline="1706" dirty="0" smtClean="0">
                <a:latin typeface="Calibri"/>
                <a:cs typeface="Calibri"/>
              </a:rPr>
              <a:t>K</a:t>
            </a:r>
            <a:r>
              <a:rPr sz="2400" spc="0" baseline="1706" dirty="0" smtClean="0">
                <a:latin typeface="Calibri"/>
                <a:cs typeface="Calibri"/>
              </a:rPr>
              <a:t>o</a:t>
            </a:r>
            <a:r>
              <a:rPr sz="2400" spc="-19" baseline="1706" dirty="0" smtClean="0">
                <a:latin typeface="Calibri"/>
                <a:cs typeface="Calibri"/>
              </a:rPr>
              <a:t>t</a:t>
            </a:r>
            <a:r>
              <a:rPr sz="2400" spc="0" baseline="1706" dirty="0" smtClean="0">
                <a:latin typeface="Calibri"/>
                <a:cs typeface="Calibri"/>
              </a:rPr>
              <a:t>a</a:t>
            </a:r>
            <a:r>
              <a:rPr sz="2400" spc="-19" baseline="1706" dirty="0" smtClean="0">
                <a:latin typeface="Calibri"/>
                <a:cs typeface="Calibri"/>
              </a:rPr>
              <a:t> </a:t>
            </a:r>
            <a:r>
              <a:rPr sz="2400" spc="0" baseline="1706" dirty="0" smtClean="0">
                <a:latin typeface="Calibri"/>
                <a:cs typeface="Calibri"/>
              </a:rPr>
              <a:t>Med</a:t>
            </a:r>
            <a:r>
              <a:rPr sz="2400" spc="4" baseline="1706" dirty="0" smtClean="0">
                <a:latin typeface="Calibri"/>
                <a:cs typeface="Calibri"/>
              </a:rPr>
              <a:t>a</a:t>
            </a:r>
            <a:r>
              <a:rPr sz="2400" spc="0" baseline="1706" dirty="0" smtClean="0">
                <a:latin typeface="Calibri"/>
                <a:cs typeface="Calibri"/>
              </a:rPr>
              <a:t>n</a:t>
            </a:r>
            <a:endParaRPr sz="1600">
              <a:latin typeface="Calibri"/>
              <a:cs typeface="Calibri"/>
            </a:endParaRPr>
          </a:p>
          <a:p>
            <a:pPr marL="75120" marR="77623" algn="ctr">
              <a:lnSpc>
                <a:spcPts val="1900"/>
              </a:lnSpc>
            </a:pPr>
            <a:r>
              <a:rPr sz="2400" spc="-25" baseline="1706" dirty="0" smtClean="0">
                <a:latin typeface="Calibri"/>
                <a:cs typeface="Calibri"/>
              </a:rPr>
              <a:t>K</a:t>
            </a:r>
            <a:r>
              <a:rPr sz="2400" spc="0" baseline="1706" dirty="0" smtClean="0">
                <a:latin typeface="Calibri"/>
                <a:cs typeface="Calibri"/>
              </a:rPr>
              <a:t>a</a:t>
            </a:r>
            <a:r>
              <a:rPr sz="2400" spc="4" baseline="1706" dirty="0" smtClean="0">
                <a:latin typeface="Calibri"/>
                <a:cs typeface="Calibri"/>
              </a:rPr>
              <a:t>b</a:t>
            </a:r>
            <a:r>
              <a:rPr sz="2400" spc="0" baseline="1706" dirty="0" smtClean="0">
                <a:latin typeface="Calibri"/>
                <a:cs typeface="Calibri"/>
              </a:rPr>
              <a:t>.</a:t>
            </a:r>
            <a:r>
              <a:rPr sz="2400" spc="-38" baseline="1706" dirty="0" smtClean="0">
                <a:latin typeface="Calibri"/>
                <a:cs typeface="Calibri"/>
              </a:rPr>
              <a:t> </a:t>
            </a:r>
            <a:r>
              <a:rPr sz="2400" spc="0" baseline="1706" dirty="0" smtClean="0">
                <a:latin typeface="Calibri"/>
                <a:cs typeface="Calibri"/>
              </a:rPr>
              <a:t>Deli</a:t>
            </a:r>
            <a:r>
              <a:rPr sz="2400" spc="-15" baseline="1706" dirty="0" smtClean="0">
                <a:latin typeface="Calibri"/>
                <a:cs typeface="Calibri"/>
              </a:rPr>
              <a:t> </a:t>
            </a:r>
            <a:r>
              <a:rPr sz="2400" spc="0" baseline="1706" dirty="0" smtClean="0">
                <a:latin typeface="Calibri"/>
                <a:cs typeface="Calibri"/>
              </a:rPr>
              <a:t>Se</a:t>
            </a:r>
            <a:r>
              <a:rPr sz="2400" spc="-34" baseline="1706" dirty="0" smtClean="0">
                <a:latin typeface="Calibri"/>
                <a:cs typeface="Calibri"/>
              </a:rPr>
              <a:t>r</a:t>
            </a:r>
            <a:r>
              <a:rPr sz="2400" spc="0" baseline="1706" dirty="0" smtClean="0">
                <a:latin typeface="Calibri"/>
                <a:cs typeface="Calibri"/>
              </a:rPr>
              <a:t>d</a:t>
            </a:r>
            <a:r>
              <a:rPr sz="2400" spc="4" baseline="1706" dirty="0" smtClean="0">
                <a:latin typeface="Calibri"/>
                <a:cs typeface="Calibri"/>
              </a:rPr>
              <a:t>a</a:t>
            </a:r>
            <a:r>
              <a:rPr sz="2400" spc="0" baseline="1706" dirty="0" smtClean="0">
                <a:latin typeface="Calibri"/>
                <a:cs typeface="Calibri"/>
              </a:rPr>
              <a:t>ng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38962" y="1779777"/>
            <a:ext cx="10515600" cy="127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object 38"/>
          <p:cNvSpPr/>
          <p:nvPr/>
        </p:nvSpPr>
        <p:spPr>
          <a:xfrm>
            <a:off x="9305544" y="329184"/>
            <a:ext cx="2048255" cy="10683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38962" y="1576577"/>
            <a:ext cx="10515600" cy="381"/>
          </a:xfrm>
          <a:custGeom>
            <a:avLst/>
            <a:gdLst/>
            <a:ahLst/>
            <a:cxnLst/>
            <a:rect l="l" t="t" r="r" b="b"/>
            <a:pathLst>
              <a:path w="10515600" h="381">
                <a:moveTo>
                  <a:pt x="0" y="0"/>
                </a:moveTo>
                <a:lnTo>
                  <a:pt x="10515600" y="381"/>
                </a:lnTo>
              </a:path>
            </a:pathLst>
          </a:custGeom>
          <a:ln w="127076">
            <a:solidFill>
              <a:srgbClr val="75C5B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38962" y="5881878"/>
            <a:ext cx="10515600" cy="355"/>
          </a:xfrm>
          <a:custGeom>
            <a:avLst/>
            <a:gdLst/>
            <a:ahLst/>
            <a:cxnLst/>
            <a:rect l="l" t="t" r="r" b="b"/>
            <a:pathLst>
              <a:path w="10515600" h="355">
                <a:moveTo>
                  <a:pt x="0" y="0"/>
                </a:moveTo>
                <a:lnTo>
                  <a:pt x="10515600" y="355"/>
                </a:lnTo>
              </a:path>
            </a:pathLst>
          </a:custGeom>
          <a:ln w="127076">
            <a:solidFill>
              <a:srgbClr val="75C5B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38200" y="333755"/>
            <a:ext cx="1591056" cy="10622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30708" y="1734311"/>
            <a:ext cx="2678430" cy="138150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09828" y="2622804"/>
            <a:ext cx="2587752" cy="3040380"/>
          </a:xfrm>
          <a:custGeom>
            <a:avLst/>
            <a:gdLst/>
            <a:ahLst/>
            <a:cxnLst/>
            <a:rect l="l" t="t" r="r" b="b"/>
            <a:pathLst>
              <a:path w="2587752" h="3040380">
                <a:moveTo>
                  <a:pt x="0" y="258825"/>
                </a:moveTo>
                <a:lnTo>
                  <a:pt x="0" y="2781554"/>
                </a:lnTo>
                <a:lnTo>
                  <a:pt x="857" y="2802789"/>
                </a:lnTo>
                <a:lnTo>
                  <a:pt x="7520" y="2843771"/>
                </a:lnTo>
                <a:lnTo>
                  <a:pt x="20336" y="2882324"/>
                </a:lnTo>
                <a:lnTo>
                  <a:pt x="38771" y="2917917"/>
                </a:lnTo>
                <a:lnTo>
                  <a:pt x="62293" y="2950018"/>
                </a:lnTo>
                <a:lnTo>
                  <a:pt x="90368" y="2978094"/>
                </a:lnTo>
                <a:lnTo>
                  <a:pt x="122465" y="3001615"/>
                </a:lnTo>
                <a:lnTo>
                  <a:pt x="158050" y="3020048"/>
                </a:lnTo>
                <a:lnTo>
                  <a:pt x="196589" y="3032861"/>
                </a:lnTo>
                <a:lnTo>
                  <a:pt x="237552" y="3039522"/>
                </a:lnTo>
                <a:lnTo>
                  <a:pt x="258775" y="3040380"/>
                </a:lnTo>
                <a:lnTo>
                  <a:pt x="2328926" y="3040380"/>
                </a:lnTo>
                <a:lnTo>
                  <a:pt x="2370922" y="3036993"/>
                </a:lnTo>
                <a:lnTo>
                  <a:pt x="2410756" y="3027190"/>
                </a:lnTo>
                <a:lnTo>
                  <a:pt x="2447896" y="3011500"/>
                </a:lnTo>
                <a:lnTo>
                  <a:pt x="2481809" y="2990457"/>
                </a:lnTo>
                <a:lnTo>
                  <a:pt x="2511964" y="2964592"/>
                </a:lnTo>
                <a:lnTo>
                  <a:pt x="2537829" y="2934437"/>
                </a:lnTo>
                <a:lnTo>
                  <a:pt x="2558872" y="2900524"/>
                </a:lnTo>
                <a:lnTo>
                  <a:pt x="2574562" y="2863384"/>
                </a:lnTo>
                <a:lnTo>
                  <a:pt x="2584365" y="2823550"/>
                </a:lnTo>
                <a:lnTo>
                  <a:pt x="2587752" y="2781554"/>
                </a:lnTo>
                <a:lnTo>
                  <a:pt x="2587752" y="258825"/>
                </a:lnTo>
                <a:lnTo>
                  <a:pt x="2584365" y="216829"/>
                </a:lnTo>
                <a:lnTo>
                  <a:pt x="2574562" y="176995"/>
                </a:lnTo>
                <a:lnTo>
                  <a:pt x="2558872" y="139855"/>
                </a:lnTo>
                <a:lnTo>
                  <a:pt x="2537829" y="105942"/>
                </a:lnTo>
                <a:lnTo>
                  <a:pt x="2511964" y="75787"/>
                </a:lnTo>
                <a:lnTo>
                  <a:pt x="2481809" y="49922"/>
                </a:lnTo>
                <a:lnTo>
                  <a:pt x="2447896" y="28879"/>
                </a:lnTo>
                <a:lnTo>
                  <a:pt x="2410756" y="13189"/>
                </a:lnTo>
                <a:lnTo>
                  <a:pt x="2370922" y="3386"/>
                </a:lnTo>
                <a:lnTo>
                  <a:pt x="2328926" y="0"/>
                </a:lnTo>
                <a:lnTo>
                  <a:pt x="258775" y="0"/>
                </a:lnTo>
                <a:lnTo>
                  <a:pt x="216801" y="3386"/>
                </a:lnTo>
                <a:lnTo>
                  <a:pt x="176983" y="13189"/>
                </a:lnTo>
                <a:lnTo>
                  <a:pt x="139855" y="28879"/>
                </a:lnTo>
                <a:lnTo>
                  <a:pt x="105947" y="49922"/>
                </a:lnTo>
                <a:lnTo>
                  <a:pt x="75795" y="75787"/>
                </a:lnTo>
                <a:lnTo>
                  <a:pt x="49929" y="105942"/>
                </a:lnTo>
                <a:lnTo>
                  <a:pt x="28884" y="139855"/>
                </a:lnTo>
                <a:lnTo>
                  <a:pt x="13192" y="176995"/>
                </a:lnTo>
                <a:lnTo>
                  <a:pt x="3387" y="216829"/>
                </a:lnTo>
                <a:lnTo>
                  <a:pt x="0" y="2588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09828" y="2622804"/>
            <a:ext cx="2587752" cy="3040380"/>
          </a:xfrm>
          <a:custGeom>
            <a:avLst/>
            <a:gdLst/>
            <a:ahLst/>
            <a:cxnLst/>
            <a:rect l="l" t="t" r="r" b="b"/>
            <a:pathLst>
              <a:path w="2587752" h="3040380">
                <a:moveTo>
                  <a:pt x="0" y="258825"/>
                </a:moveTo>
                <a:lnTo>
                  <a:pt x="3387" y="216829"/>
                </a:lnTo>
                <a:lnTo>
                  <a:pt x="13192" y="176995"/>
                </a:lnTo>
                <a:lnTo>
                  <a:pt x="28884" y="139855"/>
                </a:lnTo>
                <a:lnTo>
                  <a:pt x="49929" y="105942"/>
                </a:lnTo>
                <a:lnTo>
                  <a:pt x="75795" y="75787"/>
                </a:lnTo>
                <a:lnTo>
                  <a:pt x="105947" y="49922"/>
                </a:lnTo>
                <a:lnTo>
                  <a:pt x="139855" y="28879"/>
                </a:lnTo>
                <a:lnTo>
                  <a:pt x="176983" y="13189"/>
                </a:lnTo>
                <a:lnTo>
                  <a:pt x="216801" y="3386"/>
                </a:lnTo>
                <a:lnTo>
                  <a:pt x="258775" y="0"/>
                </a:lnTo>
                <a:lnTo>
                  <a:pt x="2328926" y="0"/>
                </a:lnTo>
                <a:lnTo>
                  <a:pt x="2370922" y="3386"/>
                </a:lnTo>
                <a:lnTo>
                  <a:pt x="2410756" y="13189"/>
                </a:lnTo>
                <a:lnTo>
                  <a:pt x="2447896" y="28879"/>
                </a:lnTo>
                <a:lnTo>
                  <a:pt x="2481809" y="49922"/>
                </a:lnTo>
                <a:lnTo>
                  <a:pt x="2511964" y="75787"/>
                </a:lnTo>
                <a:lnTo>
                  <a:pt x="2537829" y="105942"/>
                </a:lnTo>
                <a:lnTo>
                  <a:pt x="2558872" y="139855"/>
                </a:lnTo>
                <a:lnTo>
                  <a:pt x="2574562" y="176995"/>
                </a:lnTo>
                <a:lnTo>
                  <a:pt x="2584365" y="216829"/>
                </a:lnTo>
                <a:lnTo>
                  <a:pt x="2587752" y="258825"/>
                </a:lnTo>
                <a:lnTo>
                  <a:pt x="2587752" y="2781554"/>
                </a:lnTo>
                <a:lnTo>
                  <a:pt x="2584365" y="2823550"/>
                </a:lnTo>
                <a:lnTo>
                  <a:pt x="2574562" y="2863384"/>
                </a:lnTo>
                <a:lnTo>
                  <a:pt x="2558872" y="2900524"/>
                </a:lnTo>
                <a:lnTo>
                  <a:pt x="2537829" y="2934437"/>
                </a:lnTo>
                <a:lnTo>
                  <a:pt x="2511964" y="2964592"/>
                </a:lnTo>
                <a:lnTo>
                  <a:pt x="2481809" y="2990457"/>
                </a:lnTo>
                <a:lnTo>
                  <a:pt x="2447896" y="3011500"/>
                </a:lnTo>
                <a:lnTo>
                  <a:pt x="2410756" y="3027190"/>
                </a:lnTo>
                <a:lnTo>
                  <a:pt x="2370922" y="3036993"/>
                </a:lnTo>
                <a:lnTo>
                  <a:pt x="2328926" y="3040380"/>
                </a:lnTo>
                <a:lnTo>
                  <a:pt x="258775" y="3040380"/>
                </a:lnTo>
                <a:lnTo>
                  <a:pt x="216801" y="3036993"/>
                </a:lnTo>
                <a:lnTo>
                  <a:pt x="176983" y="3027190"/>
                </a:lnTo>
                <a:lnTo>
                  <a:pt x="139855" y="3011500"/>
                </a:lnTo>
                <a:lnTo>
                  <a:pt x="105947" y="2990457"/>
                </a:lnTo>
                <a:lnTo>
                  <a:pt x="75795" y="2964592"/>
                </a:lnTo>
                <a:lnTo>
                  <a:pt x="49929" y="2934437"/>
                </a:lnTo>
                <a:lnTo>
                  <a:pt x="28884" y="2900524"/>
                </a:lnTo>
                <a:lnTo>
                  <a:pt x="13192" y="2863384"/>
                </a:lnTo>
                <a:lnTo>
                  <a:pt x="3387" y="2823550"/>
                </a:lnTo>
                <a:lnTo>
                  <a:pt x="0" y="2781554"/>
                </a:lnTo>
                <a:lnTo>
                  <a:pt x="0" y="258825"/>
                </a:lnTo>
                <a:close/>
              </a:path>
            </a:pathLst>
          </a:custGeom>
          <a:ln w="9525">
            <a:solidFill>
              <a:srgbClr val="FFC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317748" y="1845551"/>
            <a:ext cx="911339" cy="7254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360420" y="1868424"/>
            <a:ext cx="830579" cy="6446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489704" y="1734311"/>
            <a:ext cx="2676905" cy="138150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067300" y="2622804"/>
            <a:ext cx="2587752" cy="3040380"/>
          </a:xfrm>
          <a:custGeom>
            <a:avLst/>
            <a:gdLst/>
            <a:ahLst/>
            <a:cxnLst/>
            <a:rect l="l" t="t" r="r" b="b"/>
            <a:pathLst>
              <a:path w="2587752" h="3040380">
                <a:moveTo>
                  <a:pt x="0" y="258825"/>
                </a:moveTo>
                <a:lnTo>
                  <a:pt x="0" y="2781554"/>
                </a:lnTo>
                <a:lnTo>
                  <a:pt x="857" y="2802789"/>
                </a:lnTo>
                <a:lnTo>
                  <a:pt x="7518" y="2843771"/>
                </a:lnTo>
                <a:lnTo>
                  <a:pt x="20331" y="2882324"/>
                </a:lnTo>
                <a:lnTo>
                  <a:pt x="38764" y="2917917"/>
                </a:lnTo>
                <a:lnTo>
                  <a:pt x="62285" y="2950018"/>
                </a:lnTo>
                <a:lnTo>
                  <a:pt x="90361" y="2978094"/>
                </a:lnTo>
                <a:lnTo>
                  <a:pt x="122462" y="3001615"/>
                </a:lnTo>
                <a:lnTo>
                  <a:pt x="158055" y="3020048"/>
                </a:lnTo>
                <a:lnTo>
                  <a:pt x="196608" y="3032861"/>
                </a:lnTo>
                <a:lnTo>
                  <a:pt x="237590" y="3039522"/>
                </a:lnTo>
                <a:lnTo>
                  <a:pt x="258825" y="3040380"/>
                </a:lnTo>
                <a:lnTo>
                  <a:pt x="2328926" y="3040380"/>
                </a:lnTo>
                <a:lnTo>
                  <a:pt x="2370922" y="3036993"/>
                </a:lnTo>
                <a:lnTo>
                  <a:pt x="2410756" y="3027190"/>
                </a:lnTo>
                <a:lnTo>
                  <a:pt x="2447896" y="3011500"/>
                </a:lnTo>
                <a:lnTo>
                  <a:pt x="2481809" y="2990457"/>
                </a:lnTo>
                <a:lnTo>
                  <a:pt x="2511964" y="2964592"/>
                </a:lnTo>
                <a:lnTo>
                  <a:pt x="2537829" y="2934437"/>
                </a:lnTo>
                <a:lnTo>
                  <a:pt x="2558872" y="2900524"/>
                </a:lnTo>
                <a:lnTo>
                  <a:pt x="2574562" y="2863384"/>
                </a:lnTo>
                <a:lnTo>
                  <a:pt x="2584365" y="2823550"/>
                </a:lnTo>
                <a:lnTo>
                  <a:pt x="2587752" y="2781554"/>
                </a:lnTo>
                <a:lnTo>
                  <a:pt x="2587752" y="258825"/>
                </a:lnTo>
                <a:lnTo>
                  <a:pt x="2584365" y="216829"/>
                </a:lnTo>
                <a:lnTo>
                  <a:pt x="2574562" y="176995"/>
                </a:lnTo>
                <a:lnTo>
                  <a:pt x="2558872" y="139855"/>
                </a:lnTo>
                <a:lnTo>
                  <a:pt x="2537829" y="105942"/>
                </a:lnTo>
                <a:lnTo>
                  <a:pt x="2511964" y="75787"/>
                </a:lnTo>
                <a:lnTo>
                  <a:pt x="2481809" y="49922"/>
                </a:lnTo>
                <a:lnTo>
                  <a:pt x="2447896" y="28879"/>
                </a:lnTo>
                <a:lnTo>
                  <a:pt x="2410756" y="13189"/>
                </a:lnTo>
                <a:lnTo>
                  <a:pt x="2370922" y="3386"/>
                </a:lnTo>
                <a:lnTo>
                  <a:pt x="2328926" y="0"/>
                </a:lnTo>
                <a:lnTo>
                  <a:pt x="258825" y="0"/>
                </a:lnTo>
                <a:lnTo>
                  <a:pt x="216829" y="3386"/>
                </a:lnTo>
                <a:lnTo>
                  <a:pt x="176995" y="13189"/>
                </a:lnTo>
                <a:lnTo>
                  <a:pt x="139855" y="28879"/>
                </a:lnTo>
                <a:lnTo>
                  <a:pt x="105942" y="49922"/>
                </a:lnTo>
                <a:lnTo>
                  <a:pt x="75787" y="75787"/>
                </a:lnTo>
                <a:lnTo>
                  <a:pt x="49922" y="105942"/>
                </a:lnTo>
                <a:lnTo>
                  <a:pt x="28879" y="139855"/>
                </a:lnTo>
                <a:lnTo>
                  <a:pt x="13189" y="176995"/>
                </a:lnTo>
                <a:lnTo>
                  <a:pt x="3386" y="216829"/>
                </a:lnTo>
                <a:lnTo>
                  <a:pt x="0" y="2588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067300" y="2622804"/>
            <a:ext cx="2587752" cy="3040380"/>
          </a:xfrm>
          <a:custGeom>
            <a:avLst/>
            <a:gdLst/>
            <a:ahLst/>
            <a:cxnLst/>
            <a:rect l="l" t="t" r="r" b="b"/>
            <a:pathLst>
              <a:path w="2587752" h="3040380">
                <a:moveTo>
                  <a:pt x="0" y="258825"/>
                </a:moveTo>
                <a:lnTo>
                  <a:pt x="3386" y="216829"/>
                </a:lnTo>
                <a:lnTo>
                  <a:pt x="13189" y="176995"/>
                </a:lnTo>
                <a:lnTo>
                  <a:pt x="28879" y="139855"/>
                </a:lnTo>
                <a:lnTo>
                  <a:pt x="49922" y="105942"/>
                </a:lnTo>
                <a:lnTo>
                  <a:pt x="75787" y="75787"/>
                </a:lnTo>
                <a:lnTo>
                  <a:pt x="105942" y="49922"/>
                </a:lnTo>
                <a:lnTo>
                  <a:pt x="139855" y="28879"/>
                </a:lnTo>
                <a:lnTo>
                  <a:pt x="176995" y="13189"/>
                </a:lnTo>
                <a:lnTo>
                  <a:pt x="216829" y="3386"/>
                </a:lnTo>
                <a:lnTo>
                  <a:pt x="258825" y="0"/>
                </a:lnTo>
                <a:lnTo>
                  <a:pt x="2328926" y="0"/>
                </a:lnTo>
                <a:lnTo>
                  <a:pt x="2370922" y="3386"/>
                </a:lnTo>
                <a:lnTo>
                  <a:pt x="2410756" y="13189"/>
                </a:lnTo>
                <a:lnTo>
                  <a:pt x="2447896" y="28879"/>
                </a:lnTo>
                <a:lnTo>
                  <a:pt x="2481809" y="49922"/>
                </a:lnTo>
                <a:lnTo>
                  <a:pt x="2511964" y="75787"/>
                </a:lnTo>
                <a:lnTo>
                  <a:pt x="2537829" y="105942"/>
                </a:lnTo>
                <a:lnTo>
                  <a:pt x="2558872" y="139855"/>
                </a:lnTo>
                <a:lnTo>
                  <a:pt x="2574562" y="176995"/>
                </a:lnTo>
                <a:lnTo>
                  <a:pt x="2584365" y="216829"/>
                </a:lnTo>
                <a:lnTo>
                  <a:pt x="2587752" y="258825"/>
                </a:lnTo>
                <a:lnTo>
                  <a:pt x="2587752" y="2781554"/>
                </a:lnTo>
                <a:lnTo>
                  <a:pt x="2584365" y="2823550"/>
                </a:lnTo>
                <a:lnTo>
                  <a:pt x="2574562" y="2863384"/>
                </a:lnTo>
                <a:lnTo>
                  <a:pt x="2558872" y="2900524"/>
                </a:lnTo>
                <a:lnTo>
                  <a:pt x="2537829" y="2934437"/>
                </a:lnTo>
                <a:lnTo>
                  <a:pt x="2511964" y="2964592"/>
                </a:lnTo>
                <a:lnTo>
                  <a:pt x="2481809" y="2990457"/>
                </a:lnTo>
                <a:lnTo>
                  <a:pt x="2447896" y="3011500"/>
                </a:lnTo>
                <a:lnTo>
                  <a:pt x="2410756" y="3027190"/>
                </a:lnTo>
                <a:lnTo>
                  <a:pt x="2370922" y="3036993"/>
                </a:lnTo>
                <a:lnTo>
                  <a:pt x="2328926" y="3040380"/>
                </a:lnTo>
                <a:lnTo>
                  <a:pt x="258825" y="3040380"/>
                </a:lnTo>
                <a:lnTo>
                  <a:pt x="216829" y="3036993"/>
                </a:lnTo>
                <a:lnTo>
                  <a:pt x="176995" y="3027190"/>
                </a:lnTo>
                <a:lnTo>
                  <a:pt x="139855" y="3011500"/>
                </a:lnTo>
                <a:lnTo>
                  <a:pt x="105942" y="2990457"/>
                </a:lnTo>
                <a:lnTo>
                  <a:pt x="75787" y="2964592"/>
                </a:lnTo>
                <a:lnTo>
                  <a:pt x="49922" y="2934437"/>
                </a:lnTo>
                <a:lnTo>
                  <a:pt x="28879" y="2900524"/>
                </a:lnTo>
                <a:lnTo>
                  <a:pt x="13189" y="2863384"/>
                </a:lnTo>
                <a:lnTo>
                  <a:pt x="3386" y="2823550"/>
                </a:lnTo>
                <a:lnTo>
                  <a:pt x="0" y="2781554"/>
                </a:lnTo>
                <a:lnTo>
                  <a:pt x="0" y="258825"/>
                </a:lnTo>
                <a:close/>
              </a:path>
            </a:pathLst>
          </a:custGeom>
          <a:ln w="9525">
            <a:solidFill>
              <a:srgbClr val="2FE84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475220" y="1845551"/>
            <a:ext cx="911339" cy="7254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517892" y="1868424"/>
            <a:ext cx="830579" cy="64465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47176" y="1734311"/>
            <a:ext cx="2676905" cy="138150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224772" y="2622804"/>
            <a:ext cx="2587752" cy="3040380"/>
          </a:xfrm>
          <a:custGeom>
            <a:avLst/>
            <a:gdLst/>
            <a:ahLst/>
            <a:cxnLst/>
            <a:rect l="l" t="t" r="r" b="b"/>
            <a:pathLst>
              <a:path w="2587752" h="3040380">
                <a:moveTo>
                  <a:pt x="0" y="258825"/>
                </a:moveTo>
                <a:lnTo>
                  <a:pt x="0" y="2781554"/>
                </a:lnTo>
                <a:lnTo>
                  <a:pt x="857" y="2802789"/>
                </a:lnTo>
                <a:lnTo>
                  <a:pt x="7518" y="2843771"/>
                </a:lnTo>
                <a:lnTo>
                  <a:pt x="20331" y="2882324"/>
                </a:lnTo>
                <a:lnTo>
                  <a:pt x="38764" y="2917917"/>
                </a:lnTo>
                <a:lnTo>
                  <a:pt x="62285" y="2950018"/>
                </a:lnTo>
                <a:lnTo>
                  <a:pt x="90361" y="2978094"/>
                </a:lnTo>
                <a:lnTo>
                  <a:pt x="122462" y="3001615"/>
                </a:lnTo>
                <a:lnTo>
                  <a:pt x="158055" y="3020048"/>
                </a:lnTo>
                <a:lnTo>
                  <a:pt x="196608" y="3032861"/>
                </a:lnTo>
                <a:lnTo>
                  <a:pt x="237590" y="3039522"/>
                </a:lnTo>
                <a:lnTo>
                  <a:pt x="258825" y="3040380"/>
                </a:lnTo>
                <a:lnTo>
                  <a:pt x="2328926" y="3040380"/>
                </a:lnTo>
                <a:lnTo>
                  <a:pt x="2370922" y="3036993"/>
                </a:lnTo>
                <a:lnTo>
                  <a:pt x="2410756" y="3027190"/>
                </a:lnTo>
                <a:lnTo>
                  <a:pt x="2447896" y="3011500"/>
                </a:lnTo>
                <a:lnTo>
                  <a:pt x="2481809" y="2990457"/>
                </a:lnTo>
                <a:lnTo>
                  <a:pt x="2511964" y="2964592"/>
                </a:lnTo>
                <a:lnTo>
                  <a:pt x="2537829" y="2934437"/>
                </a:lnTo>
                <a:lnTo>
                  <a:pt x="2558872" y="2900524"/>
                </a:lnTo>
                <a:lnTo>
                  <a:pt x="2574562" y="2863384"/>
                </a:lnTo>
                <a:lnTo>
                  <a:pt x="2584365" y="2823550"/>
                </a:lnTo>
                <a:lnTo>
                  <a:pt x="2587752" y="2781554"/>
                </a:lnTo>
                <a:lnTo>
                  <a:pt x="2587752" y="258825"/>
                </a:lnTo>
                <a:lnTo>
                  <a:pt x="2584365" y="216829"/>
                </a:lnTo>
                <a:lnTo>
                  <a:pt x="2574562" y="176995"/>
                </a:lnTo>
                <a:lnTo>
                  <a:pt x="2558872" y="139855"/>
                </a:lnTo>
                <a:lnTo>
                  <a:pt x="2537829" y="105942"/>
                </a:lnTo>
                <a:lnTo>
                  <a:pt x="2511964" y="75787"/>
                </a:lnTo>
                <a:lnTo>
                  <a:pt x="2481809" y="49922"/>
                </a:lnTo>
                <a:lnTo>
                  <a:pt x="2447896" y="28879"/>
                </a:lnTo>
                <a:lnTo>
                  <a:pt x="2410756" y="13189"/>
                </a:lnTo>
                <a:lnTo>
                  <a:pt x="2370922" y="3386"/>
                </a:lnTo>
                <a:lnTo>
                  <a:pt x="2328926" y="0"/>
                </a:lnTo>
                <a:lnTo>
                  <a:pt x="258825" y="0"/>
                </a:lnTo>
                <a:lnTo>
                  <a:pt x="216829" y="3386"/>
                </a:lnTo>
                <a:lnTo>
                  <a:pt x="176995" y="13189"/>
                </a:lnTo>
                <a:lnTo>
                  <a:pt x="139855" y="28879"/>
                </a:lnTo>
                <a:lnTo>
                  <a:pt x="105942" y="49922"/>
                </a:lnTo>
                <a:lnTo>
                  <a:pt x="75787" y="75787"/>
                </a:lnTo>
                <a:lnTo>
                  <a:pt x="49922" y="105942"/>
                </a:lnTo>
                <a:lnTo>
                  <a:pt x="28879" y="139855"/>
                </a:lnTo>
                <a:lnTo>
                  <a:pt x="13189" y="176995"/>
                </a:lnTo>
                <a:lnTo>
                  <a:pt x="3386" y="216829"/>
                </a:lnTo>
                <a:lnTo>
                  <a:pt x="0" y="2588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224772" y="2622804"/>
            <a:ext cx="2587752" cy="3040380"/>
          </a:xfrm>
          <a:custGeom>
            <a:avLst/>
            <a:gdLst/>
            <a:ahLst/>
            <a:cxnLst/>
            <a:rect l="l" t="t" r="r" b="b"/>
            <a:pathLst>
              <a:path w="2587752" h="3040380">
                <a:moveTo>
                  <a:pt x="0" y="258825"/>
                </a:moveTo>
                <a:lnTo>
                  <a:pt x="3386" y="216829"/>
                </a:lnTo>
                <a:lnTo>
                  <a:pt x="13189" y="176995"/>
                </a:lnTo>
                <a:lnTo>
                  <a:pt x="28879" y="139855"/>
                </a:lnTo>
                <a:lnTo>
                  <a:pt x="49922" y="105942"/>
                </a:lnTo>
                <a:lnTo>
                  <a:pt x="75787" y="75787"/>
                </a:lnTo>
                <a:lnTo>
                  <a:pt x="105942" y="49922"/>
                </a:lnTo>
                <a:lnTo>
                  <a:pt x="139855" y="28879"/>
                </a:lnTo>
                <a:lnTo>
                  <a:pt x="176995" y="13189"/>
                </a:lnTo>
                <a:lnTo>
                  <a:pt x="216829" y="3386"/>
                </a:lnTo>
                <a:lnTo>
                  <a:pt x="258825" y="0"/>
                </a:lnTo>
                <a:lnTo>
                  <a:pt x="2328926" y="0"/>
                </a:lnTo>
                <a:lnTo>
                  <a:pt x="2370922" y="3386"/>
                </a:lnTo>
                <a:lnTo>
                  <a:pt x="2410756" y="13189"/>
                </a:lnTo>
                <a:lnTo>
                  <a:pt x="2447896" y="28879"/>
                </a:lnTo>
                <a:lnTo>
                  <a:pt x="2481809" y="49922"/>
                </a:lnTo>
                <a:lnTo>
                  <a:pt x="2511964" y="75787"/>
                </a:lnTo>
                <a:lnTo>
                  <a:pt x="2537829" y="105942"/>
                </a:lnTo>
                <a:lnTo>
                  <a:pt x="2558872" y="139855"/>
                </a:lnTo>
                <a:lnTo>
                  <a:pt x="2574562" y="176995"/>
                </a:lnTo>
                <a:lnTo>
                  <a:pt x="2584365" y="216829"/>
                </a:lnTo>
                <a:lnTo>
                  <a:pt x="2587752" y="258825"/>
                </a:lnTo>
                <a:lnTo>
                  <a:pt x="2587752" y="2781554"/>
                </a:lnTo>
                <a:lnTo>
                  <a:pt x="2584365" y="2823550"/>
                </a:lnTo>
                <a:lnTo>
                  <a:pt x="2574562" y="2863384"/>
                </a:lnTo>
                <a:lnTo>
                  <a:pt x="2558872" y="2900524"/>
                </a:lnTo>
                <a:lnTo>
                  <a:pt x="2537829" y="2934437"/>
                </a:lnTo>
                <a:lnTo>
                  <a:pt x="2511964" y="2964592"/>
                </a:lnTo>
                <a:lnTo>
                  <a:pt x="2481809" y="2990457"/>
                </a:lnTo>
                <a:lnTo>
                  <a:pt x="2447896" y="3011500"/>
                </a:lnTo>
                <a:lnTo>
                  <a:pt x="2410756" y="3027190"/>
                </a:lnTo>
                <a:lnTo>
                  <a:pt x="2370922" y="3036993"/>
                </a:lnTo>
                <a:lnTo>
                  <a:pt x="2328926" y="3040380"/>
                </a:lnTo>
                <a:lnTo>
                  <a:pt x="258825" y="3040380"/>
                </a:lnTo>
                <a:lnTo>
                  <a:pt x="216829" y="3036993"/>
                </a:lnTo>
                <a:lnTo>
                  <a:pt x="176995" y="3027190"/>
                </a:lnTo>
                <a:lnTo>
                  <a:pt x="139855" y="3011500"/>
                </a:lnTo>
                <a:lnTo>
                  <a:pt x="105942" y="2990457"/>
                </a:lnTo>
                <a:lnTo>
                  <a:pt x="75787" y="2964592"/>
                </a:lnTo>
                <a:lnTo>
                  <a:pt x="49922" y="2934437"/>
                </a:lnTo>
                <a:lnTo>
                  <a:pt x="28879" y="2900524"/>
                </a:lnTo>
                <a:lnTo>
                  <a:pt x="13189" y="2863384"/>
                </a:lnTo>
                <a:lnTo>
                  <a:pt x="3386" y="2823550"/>
                </a:lnTo>
                <a:lnTo>
                  <a:pt x="0" y="2781554"/>
                </a:lnTo>
                <a:lnTo>
                  <a:pt x="0" y="258825"/>
                </a:lnTo>
                <a:close/>
              </a:path>
            </a:pathLst>
          </a:custGeom>
          <a:ln w="9525">
            <a:solidFill>
              <a:srgbClr val="5B9BD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2718308" y="623751"/>
            <a:ext cx="1353361" cy="5850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5"/>
              </a:lnSpc>
              <a:spcBef>
                <a:spcPts val="230"/>
              </a:spcBef>
            </a:pPr>
            <a:r>
              <a:rPr sz="4400" spc="0" dirty="0" smtClean="0">
                <a:latin typeface="Arial"/>
                <a:cs typeface="Arial"/>
              </a:rPr>
              <a:t>Fase</a:t>
            </a:r>
            <a:endParaRPr sz="4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117594" y="623751"/>
            <a:ext cx="3094876" cy="5850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5"/>
              </a:lnSpc>
              <a:spcBef>
                <a:spcPts val="230"/>
              </a:spcBef>
            </a:pPr>
            <a:r>
              <a:rPr sz="4400" spc="0" dirty="0" smtClean="0">
                <a:latin typeface="Arial"/>
                <a:cs typeface="Arial"/>
              </a:rPr>
              <a:t>Retrospektif</a:t>
            </a:r>
            <a:endParaRPr sz="4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87476" y="1870865"/>
            <a:ext cx="1407398" cy="4643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39"/>
              </a:lnSpc>
              <a:spcBef>
                <a:spcPts val="92"/>
              </a:spcBef>
            </a:pPr>
            <a:r>
              <a:rPr sz="1700" b="1" i="1" spc="0" dirty="0" smtClean="0">
                <a:latin typeface="Arial"/>
                <a:cs typeface="Arial"/>
              </a:rPr>
              <a:t>F</a:t>
            </a:r>
            <a:r>
              <a:rPr sz="1700" b="1" i="1" spc="4" dirty="0" smtClean="0">
                <a:latin typeface="Arial"/>
                <a:cs typeface="Arial"/>
              </a:rPr>
              <a:t>o</a:t>
            </a:r>
            <a:r>
              <a:rPr sz="1700" b="1" i="1" spc="0" dirty="0" smtClean="0">
                <a:latin typeface="Arial"/>
                <a:cs typeface="Arial"/>
              </a:rPr>
              <a:t>cus</a:t>
            </a:r>
            <a:r>
              <a:rPr sz="1700" b="1" i="1" spc="-9" dirty="0" smtClean="0">
                <a:latin typeface="Arial"/>
                <a:cs typeface="Arial"/>
              </a:rPr>
              <a:t> </a:t>
            </a:r>
            <a:r>
              <a:rPr sz="1700" b="1" i="1" spc="-4" dirty="0" smtClean="0">
                <a:latin typeface="Arial"/>
                <a:cs typeface="Arial"/>
              </a:rPr>
              <a:t>G</a:t>
            </a:r>
            <a:r>
              <a:rPr sz="1700" b="1" i="1" spc="0" dirty="0" smtClean="0">
                <a:latin typeface="Arial"/>
                <a:cs typeface="Arial"/>
              </a:rPr>
              <a:t>roup</a:t>
            </a:r>
            <a:endParaRPr sz="1700">
              <a:latin typeface="Arial"/>
              <a:cs typeface="Arial"/>
            </a:endParaRPr>
          </a:p>
          <a:p>
            <a:pPr marL="12700" marR="37239">
              <a:lnSpc>
                <a:spcPts val="1750"/>
              </a:lnSpc>
            </a:pPr>
            <a:r>
              <a:rPr sz="1700" b="1" i="1" spc="4" dirty="0" smtClean="0">
                <a:latin typeface="Arial"/>
                <a:cs typeface="Arial"/>
              </a:rPr>
              <a:t>D</a:t>
            </a:r>
            <a:r>
              <a:rPr sz="1700" b="1" i="1" spc="-4" dirty="0" smtClean="0">
                <a:latin typeface="Arial"/>
                <a:cs typeface="Arial"/>
              </a:rPr>
              <a:t>i</a:t>
            </a:r>
            <a:r>
              <a:rPr sz="1700" b="1" i="1" spc="0" dirty="0" smtClean="0">
                <a:latin typeface="Arial"/>
                <a:cs typeface="Arial"/>
              </a:rPr>
              <a:t>scus</a:t>
            </a:r>
            <a:r>
              <a:rPr sz="1700" b="1" i="1" spc="4" dirty="0" smtClean="0">
                <a:latin typeface="Arial"/>
                <a:cs typeface="Arial"/>
              </a:rPr>
              <a:t>s</a:t>
            </a:r>
            <a:r>
              <a:rPr sz="1700" b="1" i="1" spc="-4" dirty="0" smtClean="0">
                <a:latin typeface="Arial"/>
                <a:cs typeface="Arial"/>
              </a:rPr>
              <a:t>i</a:t>
            </a:r>
            <a:r>
              <a:rPr sz="1700" b="1" i="1" spc="0" dirty="0" smtClean="0">
                <a:latin typeface="Arial"/>
                <a:cs typeface="Arial"/>
              </a:rPr>
              <a:t>on</a:t>
            </a:r>
            <a:endParaRPr sz="17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645533" y="1870865"/>
            <a:ext cx="1540423" cy="6883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just">
              <a:lnSpc>
                <a:spcPts val="1954"/>
              </a:lnSpc>
              <a:spcBef>
                <a:spcPts val="45"/>
              </a:spcBef>
            </a:pPr>
            <a:r>
              <a:rPr sz="1700" b="1" spc="4" dirty="0" smtClean="0">
                <a:latin typeface="Arial"/>
                <a:cs typeface="Arial"/>
              </a:rPr>
              <a:t>D</a:t>
            </a:r>
            <a:r>
              <a:rPr sz="1700" b="1" spc="0" dirty="0" smtClean="0">
                <a:latin typeface="Arial"/>
                <a:cs typeface="Arial"/>
              </a:rPr>
              <a:t>ata</a:t>
            </a:r>
            <a:r>
              <a:rPr sz="1700" b="1" spc="-9" dirty="0" smtClean="0">
                <a:latin typeface="Arial"/>
                <a:cs typeface="Arial"/>
              </a:rPr>
              <a:t> </a:t>
            </a:r>
            <a:r>
              <a:rPr sz="1700" b="1" spc="0" dirty="0" smtClean="0">
                <a:latin typeface="Arial"/>
                <a:cs typeface="Arial"/>
              </a:rPr>
              <a:t>seku</a:t>
            </a:r>
            <a:r>
              <a:rPr sz="1700" b="1" spc="4" dirty="0" smtClean="0">
                <a:latin typeface="Arial"/>
                <a:cs typeface="Arial"/>
              </a:rPr>
              <a:t>n</a:t>
            </a:r>
            <a:r>
              <a:rPr sz="1700" b="1" spc="0" dirty="0" smtClean="0">
                <a:latin typeface="Arial"/>
                <a:cs typeface="Arial"/>
              </a:rPr>
              <a:t>der </a:t>
            </a:r>
            <a:endParaRPr sz="1700">
              <a:latin typeface="Arial"/>
              <a:cs typeface="Arial"/>
            </a:endParaRPr>
          </a:p>
          <a:p>
            <a:pPr marL="12700" algn="just">
              <a:lnSpc>
                <a:spcPts val="1954"/>
              </a:lnSpc>
            </a:pPr>
            <a:r>
              <a:rPr sz="1700" b="1" spc="0" dirty="0" smtClean="0">
                <a:latin typeface="Arial"/>
                <a:cs typeface="Arial"/>
              </a:rPr>
              <a:t>P</a:t>
            </a:r>
            <a:r>
              <a:rPr sz="1700" b="1" spc="4" dirty="0" smtClean="0">
                <a:latin typeface="Arial"/>
                <a:cs typeface="Arial"/>
              </a:rPr>
              <a:t>o</a:t>
            </a:r>
            <a:r>
              <a:rPr sz="1700" b="1" spc="0" dirty="0" smtClean="0">
                <a:latin typeface="Arial"/>
                <a:cs typeface="Arial"/>
              </a:rPr>
              <a:t>sbindu</a:t>
            </a:r>
            <a:r>
              <a:rPr sz="1700" b="1" spc="-14" dirty="0" smtClean="0">
                <a:latin typeface="Arial"/>
                <a:cs typeface="Arial"/>
              </a:rPr>
              <a:t> </a:t>
            </a:r>
            <a:r>
              <a:rPr sz="1700" b="1" spc="0" dirty="0" smtClean="0">
                <a:latin typeface="Arial"/>
                <a:cs typeface="Arial"/>
              </a:rPr>
              <a:t>dan </a:t>
            </a:r>
            <a:endParaRPr sz="1700">
              <a:latin typeface="Arial"/>
              <a:cs typeface="Arial"/>
            </a:endParaRPr>
          </a:p>
          <a:p>
            <a:pPr marL="12700" algn="just">
              <a:lnSpc>
                <a:spcPts val="1954"/>
              </a:lnSpc>
            </a:pPr>
            <a:r>
              <a:rPr sz="1700" b="1" spc="0" dirty="0" smtClean="0">
                <a:latin typeface="Arial"/>
                <a:cs typeface="Arial"/>
              </a:rPr>
              <a:t>P</a:t>
            </a:r>
            <a:r>
              <a:rPr sz="1700" b="1" spc="4" dirty="0" smtClean="0">
                <a:latin typeface="Arial"/>
                <a:cs typeface="Arial"/>
              </a:rPr>
              <a:t>u</a:t>
            </a:r>
            <a:r>
              <a:rPr sz="1700" b="1" spc="0" dirty="0" smtClean="0">
                <a:latin typeface="Arial"/>
                <a:cs typeface="Arial"/>
              </a:rPr>
              <a:t>skesmas</a:t>
            </a:r>
            <a:endParaRPr sz="17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803894" y="1870865"/>
            <a:ext cx="1563271" cy="4643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50"/>
              </a:lnSpc>
              <a:spcBef>
                <a:spcPts val="167"/>
              </a:spcBef>
            </a:pPr>
            <a:r>
              <a:rPr sz="1700" b="1" spc="4" dirty="0" smtClean="0">
                <a:latin typeface="Arial"/>
                <a:cs typeface="Arial"/>
              </a:rPr>
              <a:t>D</a:t>
            </a:r>
            <a:r>
              <a:rPr sz="1700" b="1" spc="0" dirty="0" smtClean="0">
                <a:latin typeface="Arial"/>
                <a:cs typeface="Arial"/>
              </a:rPr>
              <a:t>ata</a:t>
            </a:r>
            <a:r>
              <a:rPr sz="1700" b="1" spc="-19" dirty="0" smtClean="0">
                <a:latin typeface="Arial"/>
                <a:cs typeface="Arial"/>
              </a:rPr>
              <a:t> </a:t>
            </a:r>
            <a:r>
              <a:rPr sz="1700" b="1" spc="0" dirty="0" smtClean="0">
                <a:latin typeface="Arial"/>
                <a:cs typeface="Arial"/>
              </a:rPr>
              <a:t>Pr</a:t>
            </a:r>
            <a:r>
              <a:rPr sz="1700" b="1" spc="-4" dirty="0" smtClean="0">
                <a:latin typeface="Arial"/>
                <a:cs typeface="Arial"/>
              </a:rPr>
              <a:t>i</a:t>
            </a:r>
            <a:r>
              <a:rPr sz="1700" b="1" spc="0" dirty="0" smtClean="0">
                <a:latin typeface="Arial"/>
                <a:cs typeface="Arial"/>
              </a:rPr>
              <a:t>mer</a:t>
            </a:r>
            <a:r>
              <a:rPr sz="1700" b="1" spc="4" dirty="0" smtClean="0">
                <a:latin typeface="Arial"/>
                <a:cs typeface="Arial"/>
              </a:rPr>
              <a:t> </a:t>
            </a:r>
            <a:r>
              <a:rPr sz="1700" b="1" spc="0" dirty="0" smtClean="0">
                <a:latin typeface="Arial"/>
                <a:cs typeface="Arial"/>
              </a:rPr>
              <a:t>ke mas</a:t>
            </a:r>
            <a:r>
              <a:rPr sz="1700" b="1" spc="-14" dirty="0" smtClean="0">
                <a:latin typeface="Arial"/>
                <a:cs typeface="Arial"/>
              </a:rPr>
              <a:t>y</a:t>
            </a:r>
            <a:r>
              <a:rPr sz="1700" b="1" spc="0" dirty="0" smtClean="0">
                <a:latin typeface="Arial"/>
                <a:cs typeface="Arial"/>
              </a:rPr>
              <a:t>arakat</a:t>
            </a:r>
            <a:endParaRPr sz="17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93419" y="2810538"/>
            <a:ext cx="133603" cy="2418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39"/>
              </a:lnSpc>
              <a:spcBef>
                <a:spcPts val="92"/>
              </a:spcBef>
            </a:pPr>
            <a:r>
              <a:rPr sz="1700" spc="0" dirty="0" smtClean="0">
                <a:latin typeface="Arial"/>
                <a:cs typeface="Arial"/>
              </a:rPr>
              <a:t>•</a:t>
            </a:r>
            <a:endParaRPr sz="17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65682" y="2810538"/>
            <a:ext cx="1325015" cy="6883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54"/>
              </a:lnSpc>
              <a:spcBef>
                <a:spcPts val="45"/>
              </a:spcBef>
            </a:pPr>
            <a:r>
              <a:rPr sz="1700" spc="0" dirty="0" smtClean="0">
                <a:latin typeface="Arial"/>
                <a:cs typeface="Arial"/>
              </a:rPr>
              <a:t>Menge</a:t>
            </a:r>
            <a:r>
              <a:rPr sz="1700" spc="-4" dirty="0" smtClean="0">
                <a:latin typeface="Arial"/>
                <a:cs typeface="Arial"/>
              </a:rPr>
              <a:t>t</a:t>
            </a:r>
            <a:r>
              <a:rPr sz="1700" spc="0" dirty="0" smtClean="0">
                <a:latin typeface="Arial"/>
                <a:cs typeface="Arial"/>
              </a:rPr>
              <a:t>ahui 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ts val="1954"/>
              </a:lnSpc>
            </a:pPr>
            <a:r>
              <a:rPr sz="1700" spc="4" dirty="0" smtClean="0">
                <a:latin typeface="Arial"/>
                <a:cs typeface="Arial"/>
              </a:rPr>
              <a:t>i</a:t>
            </a:r>
            <a:r>
              <a:rPr sz="1700" spc="0" dirty="0" smtClean="0">
                <a:latin typeface="Arial"/>
                <a:cs typeface="Arial"/>
              </a:rPr>
              <a:t>mplementasi 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ts val="1954"/>
              </a:lnSpc>
            </a:pPr>
            <a:r>
              <a:rPr sz="1700" spc="0" dirty="0" smtClean="0">
                <a:latin typeface="Arial"/>
                <a:cs typeface="Arial"/>
              </a:rPr>
              <a:t>Posb</a:t>
            </a:r>
            <a:r>
              <a:rPr sz="1700" spc="9" dirty="0" smtClean="0">
                <a:latin typeface="Arial"/>
                <a:cs typeface="Arial"/>
              </a:rPr>
              <a:t>i</a:t>
            </a:r>
            <a:r>
              <a:rPr sz="1700" spc="0" dirty="0" smtClean="0">
                <a:latin typeface="Arial"/>
                <a:cs typeface="Arial"/>
              </a:rPr>
              <a:t>ndu</a:t>
            </a:r>
            <a:endParaRPr sz="17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51831" y="2810538"/>
            <a:ext cx="133603" cy="2418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39"/>
              </a:lnSpc>
              <a:spcBef>
                <a:spcPts val="92"/>
              </a:spcBef>
            </a:pPr>
            <a:r>
              <a:rPr sz="1700" spc="0" dirty="0" smtClean="0">
                <a:latin typeface="Arial"/>
                <a:cs typeface="Arial"/>
              </a:rPr>
              <a:t>•</a:t>
            </a:r>
            <a:endParaRPr sz="17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424043" y="2810538"/>
            <a:ext cx="1685984" cy="6883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54"/>
              </a:lnSpc>
              <a:spcBef>
                <a:spcPts val="45"/>
              </a:spcBef>
            </a:pPr>
            <a:r>
              <a:rPr sz="1700" spc="0" dirty="0" smtClean="0">
                <a:latin typeface="Arial"/>
                <a:cs typeface="Arial"/>
              </a:rPr>
              <a:t>Menge</a:t>
            </a:r>
            <a:r>
              <a:rPr sz="1700" spc="-4" dirty="0" smtClean="0">
                <a:latin typeface="Arial"/>
                <a:cs typeface="Arial"/>
              </a:rPr>
              <a:t>t</a:t>
            </a:r>
            <a:r>
              <a:rPr sz="1700" spc="0" dirty="0" smtClean="0">
                <a:latin typeface="Arial"/>
                <a:cs typeface="Arial"/>
              </a:rPr>
              <a:t>ahui 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ts val="1954"/>
              </a:lnSpc>
            </a:pPr>
            <a:r>
              <a:rPr sz="1700" spc="4" dirty="0" smtClean="0">
                <a:latin typeface="Arial"/>
                <a:cs typeface="Arial"/>
              </a:rPr>
              <a:t>i</a:t>
            </a:r>
            <a:r>
              <a:rPr sz="1700" spc="0" dirty="0" smtClean="0">
                <a:latin typeface="Arial"/>
                <a:cs typeface="Arial"/>
              </a:rPr>
              <a:t>mplementasidan 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ts val="1954"/>
              </a:lnSpc>
            </a:pPr>
            <a:r>
              <a:rPr sz="1700" spc="0" dirty="0" smtClean="0">
                <a:latin typeface="Arial"/>
                <a:cs typeface="Arial"/>
              </a:rPr>
              <a:t>output</a:t>
            </a:r>
            <a:r>
              <a:rPr sz="1700" spc="-9" dirty="0" smtClean="0">
                <a:latin typeface="Arial"/>
                <a:cs typeface="Arial"/>
              </a:rPr>
              <a:t> </a:t>
            </a:r>
            <a:r>
              <a:rPr sz="1700" spc="0" dirty="0" smtClean="0">
                <a:latin typeface="Arial"/>
                <a:cs typeface="Arial"/>
              </a:rPr>
              <a:t>Posb</a:t>
            </a:r>
            <a:r>
              <a:rPr sz="1700" spc="9" dirty="0" smtClean="0">
                <a:latin typeface="Arial"/>
                <a:cs typeface="Arial"/>
              </a:rPr>
              <a:t>i</a:t>
            </a:r>
            <a:r>
              <a:rPr sz="1700" spc="0" dirty="0" smtClean="0">
                <a:latin typeface="Arial"/>
                <a:cs typeface="Arial"/>
              </a:rPr>
              <a:t>ndu</a:t>
            </a:r>
            <a:endParaRPr sz="17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09938" y="2810538"/>
            <a:ext cx="133604" cy="2418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39"/>
              </a:lnSpc>
              <a:spcBef>
                <a:spcPts val="92"/>
              </a:spcBef>
            </a:pPr>
            <a:r>
              <a:rPr sz="1700" spc="0" dirty="0" smtClean="0">
                <a:latin typeface="Arial"/>
                <a:cs typeface="Arial"/>
              </a:rPr>
              <a:t>•</a:t>
            </a:r>
            <a:endParaRPr sz="17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582150" y="2810538"/>
            <a:ext cx="2068695" cy="11348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54"/>
              </a:lnSpc>
              <a:spcBef>
                <a:spcPts val="45"/>
              </a:spcBef>
            </a:pPr>
            <a:r>
              <a:rPr sz="1700" spc="0" dirty="0" smtClean="0">
                <a:latin typeface="Arial"/>
                <a:cs typeface="Arial"/>
              </a:rPr>
              <a:t>Menge</a:t>
            </a:r>
            <a:r>
              <a:rPr sz="1700" spc="-4" dirty="0" smtClean="0">
                <a:latin typeface="Arial"/>
                <a:cs typeface="Arial"/>
              </a:rPr>
              <a:t>t</a:t>
            </a:r>
            <a:r>
              <a:rPr sz="1700" spc="0" dirty="0" smtClean="0">
                <a:latin typeface="Arial"/>
                <a:cs typeface="Arial"/>
              </a:rPr>
              <a:t>ahui</a:t>
            </a:r>
            <a:r>
              <a:rPr sz="1700" spc="-4" dirty="0" smtClean="0">
                <a:latin typeface="Arial"/>
                <a:cs typeface="Arial"/>
              </a:rPr>
              <a:t> </a:t>
            </a:r>
            <a:r>
              <a:rPr sz="1700" spc="0" dirty="0" smtClean="0">
                <a:latin typeface="Arial"/>
                <a:cs typeface="Arial"/>
              </a:rPr>
              <a:t>K</a:t>
            </a:r>
            <a:r>
              <a:rPr sz="1700" spc="4" dirty="0" smtClean="0">
                <a:latin typeface="Arial"/>
                <a:cs typeface="Arial"/>
              </a:rPr>
              <a:t>A</a:t>
            </a:r>
            <a:r>
              <a:rPr sz="1700" spc="0" dirty="0" smtClean="0">
                <a:latin typeface="Arial"/>
                <a:cs typeface="Arial"/>
              </a:rPr>
              <a:t>P 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ts val="1954"/>
              </a:lnSpc>
            </a:pPr>
            <a:r>
              <a:rPr sz="1700" spc="-4" dirty="0" smtClean="0">
                <a:latin typeface="Arial"/>
                <a:cs typeface="Arial"/>
              </a:rPr>
              <a:t>(</a:t>
            </a:r>
            <a:r>
              <a:rPr sz="1700" spc="0" dirty="0" smtClean="0">
                <a:latin typeface="Arial"/>
                <a:cs typeface="Arial"/>
              </a:rPr>
              <a:t>pengetahuan,</a:t>
            </a:r>
            <a:r>
              <a:rPr sz="1700" spc="-19" dirty="0" smtClean="0">
                <a:latin typeface="Arial"/>
                <a:cs typeface="Arial"/>
              </a:rPr>
              <a:t> </a:t>
            </a:r>
            <a:r>
              <a:rPr sz="1700" spc="0" dirty="0" smtClean="0">
                <a:latin typeface="Arial"/>
                <a:cs typeface="Arial"/>
              </a:rPr>
              <a:t>s</a:t>
            </a:r>
            <a:r>
              <a:rPr sz="1700" spc="4" dirty="0" smtClean="0">
                <a:latin typeface="Arial"/>
                <a:cs typeface="Arial"/>
              </a:rPr>
              <a:t>i</a:t>
            </a:r>
            <a:r>
              <a:rPr sz="1700" spc="0" dirty="0" smtClean="0">
                <a:latin typeface="Arial"/>
                <a:cs typeface="Arial"/>
              </a:rPr>
              <a:t>ka</a:t>
            </a:r>
            <a:r>
              <a:rPr sz="1700" spc="4" dirty="0" smtClean="0">
                <a:latin typeface="Arial"/>
                <a:cs typeface="Arial"/>
              </a:rPr>
              <a:t>p</a:t>
            </a:r>
            <a:r>
              <a:rPr sz="1700" spc="0" dirty="0" smtClean="0">
                <a:latin typeface="Arial"/>
                <a:cs typeface="Arial"/>
              </a:rPr>
              <a:t>, 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ts val="1954"/>
              </a:lnSpc>
            </a:pPr>
            <a:r>
              <a:rPr sz="1700" spc="0" dirty="0" smtClean="0">
                <a:latin typeface="Arial"/>
                <a:cs typeface="Arial"/>
              </a:rPr>
              <a:t>peri</a:t>
            </a:r>
            <a:r>
              <a:rPr sz="1700" spc="4" dirty="0" smtClean="0">
                <a:latin typeface="Arial"/>
                <a:cs typeface="Arial"/>
              </a:rPr>
              <a:t>l</a:t>
            </a:r>
            <a:r>
              <a:rPr sz="1700" spc="0" dirty="0" smtClean="0">
                <a:latin typeface="Arial"/>
                <a:cs typeface="Arial"/>
              </a:rPr>
              <a:t>ak</a:t>
            </a:r>
            <a:r>
              <a:rPr sz="1700" spc="4" dirty="0" smtClean="0">
                <a:latin typeface="Arial"/>
                <a:cs typeface="Arial"/>
              </a:rPr>
              <a:t>u</a:t>
            </a:r>
            <a:r>
              <a:rPr sz="1700" spc="0" dirty="0" smtClean="0">
                <a:latin typeface="Arial"/>
                <a:cs typeface="Arial"/>
              </a:rPr>
              <a:t>)</a:t>
            </a:r>
            <a:r>
              <a:rPr sz="1700" spc="-19" dirty="0" smtClean="0">
                <a:latin typeface="Arial"/>
                <a:cs typeface="Arial"/>
              </a:rPr>
              <a:t> </a:t>
            </a:r>
            <a:r>
              <a:rPr sz="1700" spc="-4" dirty="0" smtClean="0">
                <a:latin typeface="Arial"/>
                <a:cs typeface="Arial"/>
              </a:rPr>
              <a:t>t</a:t>
            </a:r>
            <a:r>
              <a:rPr sz="1700" spc="0" dirty="0" smtClean="0">
                <a:latin typeface="Arial"/>
                <a:cs typeface="Arial"/>
              </a:rPr>
              <a:t>entang 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ts val="1954"/>
              </a:lnSpc>
            </a:pPr>
            <a:r>
              <a:rPr sz="1700" spc="0" dirty="0" smtClean="0">
                <a:latin typeface="Arial"/>
                <a:cs typeface="Arial"/>
              </a:rPr>
              <a:t>h</a:t>
            </a:r>
            <a:r>
              <a:rPr sz="1700" spc="4" dirty="0" smtClean="0">
                <a:latin typeface="Arial"/>
                <a:cs typeface="Arial"/>
              </a:rPr>
              <a:t>i</a:t>
            </a:r>
            <a:r>
              <a:rPr sz="1700" spc="0" dirty="0" smtClean="0">
                <a:latin typeface="Arial"/>
                <a:cs typeface="Arial"/>
              </a:rPr>
              <a:t>per</a:t>
            </a:r>
            <a:r>
              <a:rPr sz="1700" spc="-9" dirty="0" smtClean="0">
                <a:latin typeface="Arial"/>
                <a:cs typeface="Arial"/>
              </a:rPr>
              <a:t>t</a:t>
            </a:r>
            <a:r>
              <a:rPr sz="1700" spc="0" dirty="0" smtClean="0">
                <a:latin typeface="Arial"/>
                <a:cs typeface="Arial"/>
              </a:rPr>
              <a:t>ensi</a:t>
            </a:r>
            <a:r>
              <a:rPr sz="1700" spc="-4" dirty="0" smtClean="0">
                <a:latin typeface="Arial"/>
                <a:cs typeface="Arial"/>
              </a:rPr>
              <a:t> </a:t>
            </a:r>
            <a:r>
              <a:rPr sz="1700" spc="0" dirty="0" smtClean="0">
                <a:latin typeface="Arial"/>
                <a:cs typeface="Arial"/>
              </a:rPr>
              <a:t>dan 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ts val="1954"/>
              </a:lnSpc>
            </a:pPr>
            <a:r>
              <a:rPr sz="1700" spc="0" dirty="0" smtClean="0">
                <a:latin typeface="Arial"/>
                <a:cs typeface="Arial"/>
              </a:rPr>
              <a:t>d</a:t>
            </a:r>
            <a:r>
              <a:rPr sz="1700" spc="4" dirty="0" smtClean="0">
                <a:latin typeface="Arial"/>
                <a:cs typeface="Arial"/>
              </a:rPr>
              <a:t>i</a:t>
            </a:r>
            <a:r>
              <a:rPr sz="1700" spc="0" dirty="0" smtClean="0">
                <a:latin typeface="Arial"/>
                <a:cs typeface="Arial"/>
              </a:rPr>
              <a:t>abetes</a:t>
            </a:r>
            <a:r>
              <a:rPr sz="1700" spc="-19" dirty="0" smtClean="0">
                <a:latin typeface="Arial"/>
                <a:cs typeface="Arial"/>
              </a:rPr>
              <a:t> </a:t>
            </a:r>
            <a:r>
              <a:rPr sz="1700" spc="0" dirty="0" smtClean="0">
                <a:latin typeface="Arial"/>
                <a:cs typeface="Arial"/>
              </a:rPr>
              <a:t>mel</a:t>
            </a:r>
            <a:r>
              <a:rPr sz="1700" spc="4" dirty="0" smtClean="0">
                <a:latin typeface="Arial"/>
                <a:cs typeface="Arial"/>
              </a:rPr>
              <a:t>li</a:t>
            </a:r>
            <a:r>
              <a:rPr sz="1700" spc="-4" dirty="0" smtClean="0">
                <a:latin typeface="Arial"/>
                <a:cs typeface="Arial"/>
              </a:rPr>
              <a:t>t</a:t>
            </a:r>
            <a:r>
              <a:rPr sz="1700" spc="0" dirty="0" smtClean="0">
                <a:latin typeface="Arial"/>
                <a:cs typeface="Arial"/>
              </a:rPr>
              <a:t>us</a:t>
            </a:r>
            <a:endParaRPr sz="17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93419" y="3778278"/>
            <a:ext cx="133603" cy="2418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39"/>
              </a:lnSpc>
              <a:spcBef>
                <a:spcPts val="92"/>
              </a:spcBef>
            </a:pPr>
            <a:r>
              <a:rPr sz="1700" spc="0" dirty="0" smtClean="0">
                <a:latin typeface="Arial"/>
                <a:cs typeface="Arial"/>
              </a:rPr>
              <a:t>•</a:t>
            </a:r>
            <a:endParaRPr sz="17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65682" y="3778278"/>
            <a:ext cx="814639" cy="2418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39"/>
              </a:lnSpc>
              <a:spcBef>
                <a:spcPts val="92"/>
              </a:spcBef>
            </a:pPr>
            <a:r>
              <a:rPr sz="1700" spc="0" dirty="0" smtClean="0">
                <a:latin typeface="Arial"/>
                <a:cs typeface="Arial"/>
              </a:rPr>
              <a:t>22 F</a:t>
            </a:r>
            <a:r>
              <a:rPr sz="1700" spc="-4" dirty="0" smtClean="0">
                <a:latin typeface="Arial"/>
                <a:cs typeface="Arial"/>
              </a:rPr>
              <a:t>G</a:t>
            </a:r>
            <a:r>
              <a:rPr sz="1700" spc="0" dirty="0" smtClean="0">
                <a:latin typeface="Arial"/>
                <a:cs typeface="Arial"/>
              </a:rPr>
              <a:t>D</a:t>
            </a:r>
            <a:endParaRPr sz="17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51831" y="3778278"/>
            <a:ext cx="133603" cy="2418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39"/>
              </a:lnSpc>
              <a:spcBef>
                <a:spcPts val="92"/>
              </a:spcBef>
            </a:pPr>
            <a:r>
              <a:rPr sz="1700" spc="0" dirty="0" smtClean="0">
                <a:latin typeface="Arial"/>
                <a:cs typeface="Arial"/>
              </a:rPr>
              <a:t>•</a:t>
            </a:r>
            <a:endParaRPr sz="17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24043" y="3778278"/>
            <a:ext cx="1504346" cy="4658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39"/>
              </a:lnSpc>
              <a:spcBef>
                <a:spcPts val="92"/>
              </a:spcBef>
            </a:pPr>
            <a:r>
              <a:rPr sz="1700" spc="0" dirty="0" smtClean="0">
                <a:latin typeface="Arial"/>
                <a:cs typeface="Arial"/>
              </a:rPr>
              <a:t>54,559</a:t>
            </a:r>
            <a:r>
              <a:rPr sz="1700" spc="-4" dirty="0" smtClean="0">
                <a:latin typeface="Arial"/>
                <a:cs typeface="Arial"/>
              </a:rPr>
              <a:t> </a:t>
            </a:r>
            <a:r>
              <a:rPr sz="1700" spc="0" dirty="0" smtClean="0">
                <a:latin typeface="Arial"/>
                <a:cs typeface="Arial"/>
              </a:rPr>
              <a:t>peser</a:t>
            </a:r>
            <a:r>
              <a:rPr sz="1700" spc="-4" dirty="0" smtClean="0">
                <a:latin typeface="Arial"/>
                <a:cs typeface="Arial"/>
              </a:rPr>
              <a:t>t</a:t>
            </a:r>
            <a:r>
              <a:rPr sz="1700" spc="0" dirty="0" smtClean="0">
                <a:latin typeface="Arial"/>
                <a:cs typeface="Arial"/>
              </a:rPr>
              <a:t>a</a:t>
            </a:r>
            <a:endParaRPr sz="1700">
              <a:latin typeface="Arial"/>
              <a:cs typeface="Arial"/>
            </a:endParaRPr>
          </a:p>
          <a:p>
            <a:pPr marL="12700" marR="37239">
              <a:lnSpc>
                <a:spcPts val="1764"/>
              </a:lnSpc>
            </a:pPr>
            <a:r>
              <a:rPr sz="1700" spc="0" dirty="0" smtClean="0">
                <a:latin typeface="Arial"/>
                <a:cs typeface="Arial"/>
              </a:rPr>
              <a:t>Posbindu</a:t>
            </a:r>
            <a:endParaRPr sz="17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409938" y="4225191"/>
            <a:ext cx="133604" cy="2418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39"/>
              </a:lnSpc>
              <a:spcBef>
                <a:spcPts val="92"/>
              </a:spcBef>
            </a:pPr>
            <a:r>
              <a:rPr sz="1700" spc="0" dirty="0" smtClean="0">
                <a:latin typeface="Arial"/>
                <a:cs typeface="Arial"/>
              </a:rPr>
              <a:t>•</a:t>
            </a:r>
            <a:endParaRPr sz="17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582150" y="4225191"/>
            <a:ext cx="1949922" cy="4658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60"/>
              </a:lnSpc>
              <a:spcBef>
                <a:spcPts val="158"/>
              </a:spcBef>
            </a:pPr>
            <a:r>
              <a:rPr sz="1700" spc="0" dirty="0" smtClean="0">
                <a:latin typeface="Arial"/>
                <a:cs typeface="Arial"/>
              </a:rPr>
              <a:t>Menge</a:t>
            </a:r>
            <a:r>
              <a:rPr sz="1700" spc="-4" dirty="0" smtClean="0">
                <a:latin typeface="Arial"/>
                <a:cs typeface="Arial"/>
              </a:rPr>
              <a:t>t</a:t>
            </a:r>
            <a:r>
              <a:rPr sz="1700" spc="0" dirty="0" smtClean="0">
                <a:latin typeface="Arial"/>
                <a:cs typeface="Arial"/>
              </a:rPr>
              <a:t>ahui kepuasan</a:t>
            </a:r>
            <a:r>
              <a:rPr sz="1700" spc="-9" dirty="0" smtClean="0">
                <a:latin typeface="Arial"/>
                <a:cs typeface="Arial"/>
              </a:rPr>
              <a:t> </a:t>
            </a:r>
            <a:r>
              <a:rPr sz="1700" spc="0" dirty="0" smtClean="0">
                <a:latin typeface="Arial"/>
                <a:cs typeface="Arial"/>
              </a:rPr>
              <a:t>Posb</a:t>
            </a:r>
            <a:r>
              <a:rPr sz="1700" spc="9" dirty="0" smtClean="0">
                <a:latin typeface="Arial"/>
                <a:cs typeface="Arial"/>
              </a:rPr>
              <a:t>i</a:t>
            </a:r>
            <a:r>
              <a:rPr sz="1700" spc="0" dirty="0" smtClean="0">
                <a:latin typeface="Arial"/>
                <a:cs typeface="Arial"/>
              </a:rPr>
              <a:t>ndu</a:t>
            </a:r>
            <a:endParaRPr sz="17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409938" y="4970427"/>
            <a:ext cx="133604" cy="2418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39"/>
              </a:lnSpc>
              <a:spcBef>
                <a:spcPts val="92"/>
              </a:spcBef>
            </a:pPr>
            <a:r>
              <a:rPr sz="1700" spc="0" dirty="0" smtClean="0">
                <a:latin typeface="Arial"/>
                <a:cs typeface="Arial"/>
              </a:rPr>
              <a:t>•</a:t>
            </a:r>
            <a:endParaRPr sz="17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582150" y="4970427"/>
            <a:ext cx="1788025" cy="4658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60"/>
              </a:lnSpc>
              <a:spcBef>
                <a:spcPts val="158"/>
              </a:spcBef>
            </a:pPr>
            <a:r>
              <a:rPr sz="1700" spc="-119" dirty="0" smtClean="0">
                <a:latin typeface="Arial"/>
                <a:cs typeface="Arial"/>
              </a:rPr>
              <a:t>1</a:t>
            </a:r>
            <a:r>
              <a:rPr sz="1700" spc="0" dirty="0" smtClean="0">
                <a:latin typeface="Arial"/>
                <a:cs typeface="Arial"/>
              </a:rPr>
              <a:t>189</a:t>
            </a:r>
            <a:r>
              <a:rPr sz="1700" spc="-14" dirty="0" smtClean="0">
                <a:latin typeface="Arial"/>
                <a:cs typeface="Arial"/>
              </a:rPr>
              <a:t> </a:t>
            </a:r>
            <a:r>
              <a:rPr sz="1700" spc="0" dirty="0" smtClean="0">
                <a:latin typeface="Arial"/>
                <a:cs typeface="Arial"/>
              </a:rPr>
              <a:t>non</a:t>
            </a:r>
            <a:r>
              <a:rPr sz="1700" spc="-4" dirty="0" smtClean="0">
                <a:latin typeface="Arial"/>
                <a:cs typeface="Arial"/>
              </a:rPr>
              <a:t>-</a:t>
            </a:r>
            <a:r>
              <a:rPr sz="1700" spc="0" dirty="0" smtClean="0">
                <a:latin typeface="Arial"/>
                <a:cs typeface="Arial"/>
              </a:rPr>
              <a:t>peser</a:t>
            </a:r>
            <a:r>
              <a:rPr sz="1700" spc="-4" dirty="0" smtClean="0">
                <a:latin typeface="Arial"/>
                <a:cs typeface="Arial"/>
              </a:rPr>
              <a:t>t</a:t>
            </a:r>
            <a:r>
              <a:rPr sz="1700" spc="0" dirty="0" smtClean="0">
                <a:latin typeface="Arial"/>
                <a:cs typeface="Arial"/>
              </a:rPr>
              <a:t>a, dan 700</a:t>
            </a:r>
            <a:r>
              <a:rPr sz="1700" spc="-14" dirty="0" smtClean="0">
                <a:latin typeface="Arial"/>
                <a:cs typeface="Arial"/>
              </a:rPr>
              <a:t> </a:t>
            </a:r>
            <a:r>
              <a:rPr sz="1700" spc="0" dirty="0" smtClean="0">
                <a:latin typeface="Arial"/>
                <a:cs typeface="Arial"/>
              </a:rPr>
              <a:t>peser</a:t>
            </a:r>
            <a:r>
              <a:rPr sz="1700" spc="-4" dirty="0" smtClean="0">
                <a:latin typeface="Arial"/>
                <a:cs typeface="Arial"/>
              </a:rPr>
              <a:t>t</a:t>
            </a:r>
            <a:r>
              <a:rPr sz="1700" spc="0" dirty="0" smtClean="0">
                <a:latin typeface="Arial"/>
                <a:cs typeface="Arial"/>
              </a:rPr>
              <a:t>a</a:t>
            </a:r>
            <a:endParaRPr sz="17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679575" y="6179312"/>
            <a:ext cx="8845091" cy="3606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320"/>
              </a:lnSpc>
              <a:spcBef>
                <a:spcPts val="66"/>
              </a:spcBef>
            </a:pP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Scali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ng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-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Up</a:t>
            </a:r>
            <a:r>
              <a:rPr sz="1800" i="1" spc="-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CD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er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v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en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800" i="1" spc="-1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in S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ou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th-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East</a:t>
            </a:r>
            <a:r>
              <a:rPr sz="1800" i="1" spc="-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Asia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(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U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-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SEA)</a:t>
            </a:r>
            <a:r>
              <a:rPr sz="1800" i="1" spc="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p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je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c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t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ha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recei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v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ed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f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und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g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f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m 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h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Eu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rop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ean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U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’s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Ho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z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n 2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0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20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19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ea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c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h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an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d</a:t>
            </a:r>
            <a:endParaRPr sz="1200">
              <a:latin typeface="Calibri"/>
              <a:cs typeface="Calibri"/>
            </a:endParaRPr>
          </a:p>
          <a:p>
            <a:pPr marL="2567431" marR="2582095" algn="ctr">
              <a:lnSpc>
                <a:spcPts val="1440"/>
              </a:lnSpc>
              <a:spcBef>
                <a:spcPts val="6"/>
              </a:spcBef>
            </a:pP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nno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v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p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og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mme</a:t>
            </a:r>
            <a:r>
              <a:rPr sz="1800" i="1" spc="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und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er</a:t>
            </a:r>
            <a:r>
              <a:rPr sz="1800" i="1" spc="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g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t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ag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reement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8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2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5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0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2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6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ject 28"/>
          <p:cNvSpPr/>
          <p:nvPr/>
        </p:nvSpPr>
        <p:spPr>
          <a:xfrm>
            <a:off x="9305544" y="329184"/>
            <a:ext cx="2048255" cy="10683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38962" y="1576577"/>
            <a:ext cx="10515600" cy="381"/>
          </a:xfrm>
          <a:custGeom>
            <a:avLst/>
            <a:gdLst/>
            <a:ahLst/>
            <a:cxnLst/>
            <a:rect l="l" t="t" r="r" b="b"/>
            <a:pathLst>
              <a:path w="10515600" h="381">
                <a:moveTo>
                  <a:pt x="0" y="0"/>
                </a:moveTo>
                <a:lnTo>
                  <a:pt x="10515600" y="381"/>
                </a:lnTo>
              </a:path>
            </a:pathLst>
          </a:custGeom>
          <a:ln w="127076">
            <a:solidFill>
              <a:srgbClr val="75C5B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38962" y="5881878"/>
            <a:ext cx="10515600" cy="355"/>
          </a:xfrm>
          <a:custGeom>
            <a:avLst/>
            <a:gdLst/>
            <a:ahLst/>
            <a:cxnLst/>
            <a:rect l="l" t="t" r="r" b="b"/>
            <a:pathLst>
              <a:path w="10515600" h="355">
                <a:moveTo>
                  <a:pt x="0" y="0"/>
                </a:moveTo>
                <a:lnTo>
                  <a:pt x="10515600" y="355"/>
                </a:lnTo>
              </a:path>
            </a:pathLst>
          </a:custGeom>
          <a:ln w="127076">
            <a:solidFill>
              <a:srgbClr val="75C5B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31114" y="1776222"/>
            <a:ext cx="3596640" cy="4317492"/>
          </a:xfrm>
          <a:custGeom>
            <a:avLst/>
            <a:gdLst/>
            <a:ahLst/>
            <a:cxnLst/>
            <a:rect l="l" t="t" r="r" b="b"/>
            <a:pathLst>
              <a:path w="3596640" h="4317492">
                <a:moveTo>
                  <a:pt x="0" y="179831"/>
                </a:moveTo>
                <a:lnTo>
                  <a:pt x="0" y="4137659"/>
                </a:lnTo>
                <a:lnTo>
                  <a:pt x="596" y="4152408"/>
                </a:lnTo>
                <a:lnTo>
                  <a:pt x="9168" y="4194499"/>
                </a:lnTo>
                <a:lnTo>
                  <a:pt x="26944" y="4232385"/>
                </a:lnTo>
                <a:lnTo>
                  <a:pt x="52673" y="4264818"/>
                </a:lnTo>
                <a:lnTo>
                  <a:pt x="85106" y="4290547"/>
                </a:lnTo>
                <a:lnTo>
                  <a:pt x="122992" y="4308323"/>
                </a:lnTo>
                <a:lnTo>
                  <a:pt x="165083" y="4316895"/>
                </a:lnTo>
                <a:lnTo>
                  <a:pt x="179831" y="4317492"/>
                </a:lnTo>
                <a:lnTo>
                  <a:pt x="3416808" y="4317492"/>
                </a:lnTo>
                <a:lnTo>
                  <a:pt x="3460022" y="4312265"/>
                </a:lnTo>
                <a:lnTo>
                  <a:pt x="3499449" y="4297418"/>
                </a:lnTo>
                <a:lnTo>
                  <a:pt x="3533838" y="4274201"/>
                </a:lnTo>
                <a:lnTo>
                  <a:pt x="3561941" y="4243864"/>
                </a:lnTo>
                <a:lnTo>
                  <a:pt x="3582507" y="4207656"/>
                </a:lnTo>
                <a:lnTo>
                  <a:pt x="3594286" y="4166828"/>
                </a:lnTo>
                <a:lnTo>
                  <a:pt x="3596640" y="4137659"/>
                </a:lnTo>
                <a:lnTo>
                  <a:pt x="3596640" y="179831"/>
                </a:lnTo>
                <a:lnTo>
                  <a:pt x="3591413" y="136617"/>
                </a:lnTo>
                <a:lnTo>
                  <a:pt x="3576566" y="97190"/>
                </a:lnTo>
                <a:lnTo>
                  <a:pt x="3553349" y="62801"/>
                </a:lnTo>
                <a:lnTo>
                  <a:pt x="3523012" y="34698"/>
                </a:lnTo>
                <a:lnTo>
                  <a:pt x="3486804" y="14132"/>
                </a:lnTo>
                <a:lnTo>
                  <a:pt x="3445976" y="2353"/>
                </a:lnTo>
                <a:lnTo>
                  <a:pt x="3416808" y="0"/>
                </a:lnTo>
                <a:lnTo>
                  <a:pt x="179831" y="0"/>
                </a:lnTo>
                <a:lnTo>
                  <a:pt x="136617" y="5226"/>
                </a:lnTo>
                <a:lnTo>
                  <a:pt x="97190" y="20073"/>
                </a:lnTo>
                <a:lnTo>
                  <a:pt x="62801" y="43290"/>
                </a:lnTo>
                <a:lnTo>
                  <a:pt x="34698" y="73627"/>
                </a:lnTo>
                <a:lnTo>
                  <a:pt x="14132" y="109835"/>
                </a:lnTo>
                <a:lnTo>
                  <a:pt x="2353" y="150663"/>
                </a:lnTo>
                <a:lnTo>
                  <a:pt x="0" y="179831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31114" y="1776222"/>
            <a:ext cx="3596640" cy="4317492"/>
          </a:xfrm>
          <a:custGeom>
            <a:avLst/>
            <a:gdLst/>
            <a:ahLst/>
            <a:cxnLst/>
            <a:rect l="l" t="t" r="r" b="b"/>
            <a:pathLst>
              <a:path w="3596640" h="4317492">
                <a:moveTo>
                  <a:pt x="0" y="179831"/>
                </a:moveTo>
                <a:lnTo>
                  <a:pt x="5226" y="136617"/>
                </a:lnTo>
                <a:lnTo>
                  <a:pt x="20073" y="97190"/>
                </a:lnTo>
                <a:lnTo>
                  <a:pt x="43290" y="62801"/>
                </a:lnTo>
                <a:lnTo>
                  <a:pt x="73627" y="34698"/>
                </a:lnTo>
                <a:lnTo>
                  <a:pt x="109835" y="14132"/>
                </a:lnTo>
                <a:lnTo>
                  <a:pt x="150663" y="2353"/>
                </a:lnTo>
                <a:lnTo>
                  <a:pt x="179831" y="0"/>
                </a:lnTo>
                <a:lnTo>
                  <a:pt x="3416808" y="0"/>
                </a:lnTo>
                <a:lnTo>
                  <a:pt x="3460022" y="5226"/>
                </a:lnTo>
                <a:lnTo>
                  <a:pt x="3499449" y="20073"/>
                </a:lnTo>
                <a:lnTo>
                  <a:pt x="3533838" y="43290"/>
                </a:lnTo>
                <a:lnTo>
                  <a:pt x="3561941" y="73627"/>
                </a:lnTo>
                <a:lnTo>
                  <a:pt x="3582507" y="109835"/>
                </a:lnTo>
                <a:lnTo>
                  <a:pt x="3594286" y="150663"/>
                </a:lnTo>
                <a:lnTo>
                  <a:pt x="3596640" y="179831"/>
                </a:lnTo>
                <a:lnTo>
                  <a:pt x="3596640" y="4137659"/>
                </a:lnTo>
                <a:lnTo>
                  <a:pt x="3591413" y="4180874"/>
                </a:lnTo>
                <a:lnTo>
                  <a:pt x="3576566" y="4220301"/>
                </a:lnTo>
                <a:lnTo>
                  <a:pt x="3553349" y="4254690"/>
                </a:lnTo>
                <a:lnTo>
                  <a:pt x="3523012" y="4282793"/>
                </a:lnTo>
                <a:lnTo>
                  <a:pt x="3486804" y="4303359"/>
                </a:lnTo>
                <a:lnTo>
                  <a:pt x="3445976" y="4315138"/>
                </a:lnTo>
                <a:lnTo>
                  <a:pt x="3416808" y="4317492"/>
                </a:lnTo>
                <a:lnTo>
                  <a:pt x="179831" y="4317492"/>
                </a:lnTo>
                <a:lnTo>
                  <a:pt x="136617" y="4312265"/>
                </a:lnTo>
                <a:lnTo>
                  <a:pt x="97190" y="4297418"/>
                </a:lnTo>
                <a:lnTo>
                  <a:pt x="62801" y="4274201"/>
                </a:lnTo>
                <a:lnTo>
                  <a:pt x="34698" y="4243864"/>
                </a:lnTo>
                <a:lnTo>
                  <a:pt x="14132" y="4207656"/>
                </a:lnTo>
                <a:lnTo>
                  <a:pt x="2353" y="4166828"/>
                </a:lnTo>
                <a:lnTo>
                  <a:pt x="0" y="4137659"/>
                </a:lnTo>
                <a:lnTo>
                  <a:pt x="0" y="179831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254246" y="1776222"/>
            <a:ext cx="3596639" cy="4317492"/>
          </a:xfrm>
          <a:custGeom>
            <a:avLst/>
            <a:gdLst/>
            <a:ahLst/>
            <a:cxnLst/>
            <a:rect l="l" t="t" r="r" b="b"/>
            <a:pathLst>
              <a:path w="3596639" h="4317492">
                <a:moveTo>
                  <a:pt x="0" y="179831"/>
                </a:moveTo>
                <a:lnTo>
                  <a:pt x="0" y="4137659"/>
                </a:lnTo>
                <a:lnTo>
                  <a:pt x="596" y="4152408"/>
                </a:lnTo>
                <a:lnTo>
                  <a:pt x="9168" y="4194499"/>
                </a:lnTo>
                <a:lnTo>
                  <a:pt x="26944" y="4232385"/>
                </a:lnTo>
                <a:lnTo>
                  <a:pt x="52673" y="4264818"/>
                </a:lnTo>
                <a:lnTo>
                  <a:pt x="85106" y="4290547"/>
                </a:lnTo>
                <a:lnTo>
                  <a:pt x="122992" y="4308323"/>
                </a:lnTo>
                <a:lnTo>
                  <a:pt x="165083" y="4316895"/>
                </a:lnTo>
                <a:lnTo>
                  <a:pt x="179831" y="4317492"/>
                </a:lnTo>
                <a:lnTo>
                  <a:pt x="3416807" y="4317492"/>
                </a:lnTo>
                <a:lnTo>
                  <a:pt x="3460022" y="4312265"/>
                </a:lnTo>
                <a:lnTo>
                  <a:pt x="3499449" y="4297418"/>
                </a:lnTo>
                <a:lnTo>
                  <a:pt x="3533838" y="4274201"/>
                </a:lnTo>
                <a:lnTo>
                  <a:pt x="3561941" y="4243864"/>
                </a:lnTo>
                <a:lnTo>
                  <a:pt x="3582507" y="4207656"/>
                </a:lnTo>
                <a:lnTo>
                  <a:pt x="3594286" y="4166828"/>
                </a:lnTo>
                <a:lnTo>
                  <a:pt x="3596639" y="4137659"/>
                </a:lnTo>
                <a:lnTo>
                  <a:pt x="3596639" y="179831"/>
                </a:lnTo>
                <a:lnTo>
                  <a:pt x="3591413" y="136617"/>
                </a:lnTo>
                <a:lnTo>
                  <a:pt x="3576566" y="97190"/>
                </a:lnTo>
                <a:lnTo>
                  <a:pt x="3553349" y="62801"/>
                </a:lnTo>
                <a:lnTo>
                  <a:pt x="3523012" y="34698"/>
                </a:lnTo>
                <a:lnTo>
                  <a:pt x="3486804" y="14132"/>
                </a:lnTo>
                <a:lnTo>
                  <a:pt x="3445976" y="2353"/>
                </a:lnTo>
                <a:lnTo>
                  <a:pt x="3416807" y="0"/>
                </a:lnTo>
                <a:lnTo>
                  <a:pt x="179831" y="0"/>
                </a:lnTo>
                <a:lnTo>
                  <a:pt x="136617" y="5226"/>
                </a:lnTo>
                <a:lnTo>
                  <a:pt x="97190" y="20073"/>
                </a:lnTo>
                <a:lnTo>
                  <a:pt x="62801" y="43290"/>
                </a:lnTo>
                <a:lnTo>
                  <a:pt x="34698" y="73627"/>
                </a:lnTo>
                <a:lnTo>
                  <a:pt x="14132" y="109835"/>
                </a:lnTo>
                <a:lnTo>
                  <a:pt x="2353" y="150663"/>
                </a:lnTo>
                <a:lnTo>
                  <a:pt x="0" y="179831"/>
                </a:lnTo>
                <a:close/>
              </a:path>
            </a:pathLst>
          </a:custGeom>
          <a:solidFill>
            <a:srgbClr val="2FE84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254246" y="1776222"/>
            <a:ext cx="3596639" cy="4317492"/>
          </a:xfrm>
          <a:custGeom>
            <a:avLst/>
            <a:gdLst/>
            <a:ahLst/>
            <a:cxnLst/>
            <a:rect l="l" t="t" r="r" b="b"/>
            <a:pathLst>
              <a:path w="3596639" h="4317492">
                <a:moveTo>
                  <a:pt x="0" y="179831"/>
                </a:moveTo>
                <a:lnTo>
                  <a:pt x="5226" y="136617"/>
                </a:lnTo>
                <a:lnTo>
                  <a:pt x="20073" y="97190"/>
                </a:lnTo>
                <a:lnTo>
                  <a:pt x="43290" y="62801"/>
                </a:lnTo>
                <a:lnTo>
                  <a:pt x="73627" y="34698"/>
                </a:lnTo>
                <a:lnTo>
                  <a:pt x="109835" y="14132"/>
                </a:lnTo>
                <a:lnTo>
                  <a:pt x="150663" y="2353"/>
                </a:lnTo>
                <a:lnTo>
                  <a:pt x="179831" y="0"/>
                </a:lnTo>
                <a:lnTo>
                  <a:pt x="3416807" y="0"/>
                </a:lnTo>
                <a:lnTo>
                  <a:pt x="3460022" y="5226"/>
                </a:lnTo>
                <a:lnTo>
                  <a:pt x="3499449" y="20073"/>
                </a:lnTo>
                <a:lnTo>
                  <a:pt x="3533838" y="43290"/>
                </a:lnTo>
                <a:lnTo>
                  <a:pt x="3561941" y="73627"/>
                </a:lnTo>
                <a:lnTo>
                  <a:pt x="3582507" y="109835"/>
                </a:lnTo>
                <a:lnTo>
                  <a:pt x="3594286" y="150663"/>
                </a:lnTo>
                <a:lnTo>
                  <a:pt x="3596639" y="179831"/>
                </a:lnTo>
                <a:lnTo>
                  <a:pt x="3596639" y="4137659"/>
                </a:lnTo>
                <a:lnTo>
                  <a:pt x="3591413" y="4180874"/>
                </a:lnTo>
                <a:lnTo>
                  <a:pt x="3576566" y="4220301"/>
                </a:lnTo>
                <a:lnTo>
                  <a:pt x="3553349" y="4254690"/>
                </a:lnTo>
                <a:lnTo>
                  <a:pt x="3523012" y="4282793"/>
                </a:lnTo>
                <a:lnTo>
                  <a:pt x="3486804" y="4303359"/>
                </a:lnTo>
                <a:lnTo>
                  <a:pt x="3445976" y="4315138"/>
                </a:lnTo>
                <a:lnTo>
                  <a:pt x="3416807" y="4317492"/>
                </a:lnTo>
                <a:lnTo>
                  <a:pt x="179831" y="4317492"/>
                </a:lnTo>
                <a:lnTo>
                  <a:pt x="136617" y="4312265"/>
                </a:lnTo>
                <a:lnTo>
                  <a:pt x="97190" y="4297418"/>
                </a:lnTo>
                <a:lnTo>
                  <a:pt x="62801" y="4274201"/>
                </a:lnTo>
                <a:lnTo>
                  <a:pt x="34698" y="4243864"/>
                </a:lnTo>
                <a:lnTo>
                  <a:pt x="14132" y="4207656"/>
                </a:lnTo>
                <a:lnTo>
                  <a:pt x="2353" y="4166828"/>
                </a:lnTo>
                <a:lnTo>
                  <a:pt x="0" y="4137659"/>
                </a:lnTo>
                <a:lnTo>
                  <a:pt x="0" y="179831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002786" y="5159502"/>
            <a:ext cx="539496" cy="633984"/>
          </a:xfrm>
          <a:custGeom>
            <a:avLst/>
            <a:gdLst/>
            <a:ahLst/>
            <a:cxnLst/>
            <a:rect l="l" t="t" r="r" b="b"/>
            <a:pathLst>
              <a:path w="539496" h="633984">
                <a:moveTo>
                  <a:pt x="0" y="0"/>
                </a:moveTo>
                <a:lnTo>
                  <a:pt x="0" y="633984"/>
                </a:lnTo>
                <a:lnTo>
                  <a:pt x="539496" y="31699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002786" y="5159502"/>
            <a:ext cx="539496" cy="633984"/>
          </a:xfrm>
          <a:custGeom>
            <a:avLst/>
            <a:gdLst/>
            <a:ahLst/>
            <a:cxnLst/>
            <a:rect l="l" t="t" r="r" b="b"/>
            <a:pathLst>
              <a:path w="539496" h="633984">
                <a:moveTo>
                  <a:pt x="0" y="0"/>
                </a:moveTo>
                <a:lnTo>
                  <a:pt x="539496" y="316992"/>
                </a:lnTo>
                <a:lnTo>
                  <a:pt x="0" y="633984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FFC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977378" y="1776222"/>
            <a:ext cx="3596640" cy="4317492"/>
          </a:xfrm>
          <a:custGeom>
            <a:avLst/>
            <a:gdLst/>
            <a:ahLst/>
            <a:cxnLst/>
            <a:rect l="l" t="t" r="r" b="b"/>
            <a:pathLst>
              <a:path w="3596640" h="4317492">
                <a:moveTo>
                  <a:pt x="0" y="179831"/>
                </a:moveTo>
                <a:lnTo>
                  <a:pt x="0" y="4137659"/>
                </a:lnTo>
                <a:lnTo>
                  <a:pt x="596" y="4152408"/>
                </a:lnTo>
                <a:lnTo>
                  <a:pt x="9168" y="4194499"/>
                </a:lnTo>
                <a:lnTo>
                  <a:pt x="26944" y="4232385"/>
                </a:lnTo>
                <a:lnTo>
                  <a:pt x="52673" y="4264818"/>
                </a:lnTo>
                <a:lnTo>
                  <a:pt x="85106" y="4290547"/>
                </a:lnTo>
                <a:lnTo>
                  <a:pt x="122992" y="4308323"/>
                </a:lnTo>
                <a:lnTo>
                  <a:pt x="165083" y="4316895"/>
                </a:lnTo>
                <a:lnTo>
                  <a:pt x="179831" y="4317492"/>
                </a:lnTo>
                <a:lnTo>
                  <a:pt x="3416807" y="4317492"/>
                </a:lnTo>
                <a:lnTo>
                  <a:pt x="3460022" y="4312265"/>
                </a:lnTo>
                <a:lnTo>
                  <a:pt x="3499449" y="4297418"/>
                </a:lnTo>
                <a:lnTo>
                  <a:pt x="3533838" y="4274201"/>
                </a:lnTo>
                <a:lnTo>
                  <a:pt x="3561941" y="4243864"/>
                </a:lnTo>
                <a:lnTo>
                  <a:pt x="3582507" y="4207656"/>
                </a:lnTo>
                <a:lnTo>
                  <a:pt x="3594286" y="4166828"/>
                </a:lnTo>
                <a:lnTo>
                  <a:pt x="3596640" y="4137659"/>
                </a:lnTo>
                <a:lnTo>
                  <a:pt x="3596640" y="179831"/>
                </a:lnTo>
                <a:lnTo>
                  <a:pt x="3591413" y="136617"/>
                </a:lnTo>
                <a:lnTo>
                  <a:pt x="3576566" y="97190"/>
                </a:lnTo>
                <a:lnTo>
                  <a:pt x="3553349" y="62801"/>
                </a:lnTo>
                <a:lnTo>
                  <a:pt x="3523012" y="34698"/>
                </a:lnTo>
                <a:lnTo>
                  <a:pt x="3486804" y="14132"/>
                </a:lnTo>
                <a:lnTo>
                  <a:pt x="3445976" y="2353"/>
                </a:lnTo>
                <a:lnTo>
                  <a:pt x="3416807" y="0"/>
                </a:lnTo>
                <a:lnTo>
                  <a:pt x="179831" y="0"/>
                </a:lnTo>
                <a:lnTo>
                  <a:pt x="136617" y="5226"/>
                </a:lnTo>
                <a:lnTo>
                  <a:pt x="97190" y="20073"/>
                </a:lnTo>
                <a:lnTo>
                  <a:pt x="62801" y="43290"/>
                </a:lnTo>
                <a:lnTo>
                  <a:pt x="34698" y="73627"/>
                </a:lnTo>
                <a:lnTo>
                  <a:pt x="14132" y="109835"/>
                </a:lnTo>
                <a:lnTo>
                  <a:pt x="2353" y="150663"/>
                </a:lnTo>
                <a:lnTo>
                  <a:pt x="0" y="179831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977378" y="1776222"/>
            <a:ext cx="3596640" cy="4317492"/>
          </a:xfrm>
          <a:custGeom>
            <a:avLst/>
            <a:gdLst/>
            <a:ahLst/>
            <a:cxnLst/>
            <a:rect l="l" t="t" r="r" b="b"/>
            <a:pathLst>
              <a:path w="3596640" h="4317492">
                <a:moveTo>
                  <a:pt x="0" y="179831"/>
                </a:moveTo>
                <a:lnTo>
                  <a:pt x="5226" y="136617"/>
                </a:lnTo>
                <a:lnTo>
                  <a:pt x="20073" y="97190"/>
                </a:lnTo>
                <a:lnTo>
                  <a:pt x="43290" y="62801"/>
                </a:lnTo>
                <a:lnTo>
                  <a:pt x="73627" y="34698"/>
                </a:lnTo>
                <a:lnTo>
                  <a:pt x="109835" y="14132"/>
                </a:lnTo>
                <a:lnTo>
                  <a:pt x="150663" y="2353"/>
                </a:lnTo>
                <a:lnTo>
                  <a:pt x="179831" y="0"/>
                </a:lnTo>
                <a:lnTo>
                  <a:pt x="3416807" y="0"/>
                </a:lnTo>
                <a:lnTo>
                  <a:pt x="3460022" y="5226"/>
                </a:lnTo>
                <a:lnTo>
                  <a:pt x="3499449" y="20073"/>
                </a:lnTo>
                <a:lnTo>
                  <a:pt x="3533838" y="43290"/>
                </a:lnTo>
                <a:lnTo>
                  <a:pt x="3561941" y="73627"/>
                </a:lnTo>
                <a:lnTo>
                  <a:pt x="3582507" y="109835"/>
                </a:lnTo>
                <a:lnTo>
                  <a:pt x="3594286" y="150663"/>
                </a:lnTo>
                <a:lnTo>
                  <a:pt x="3596640" y="179831"/>
                </a:lnTo>
                <a:lnTo>
                  <a:pt x="3596640" y="4137659"/>
                </a:lnTo>
                <a:lnTo>
                  <a:pt x="3591413" y="4180874"/>
                </a:lnTo>
                <a:lnTo>
                  <a:pt x="3576566" y="4220301"/>
                </a:lnTo>
                <a:lnTo>
                  <a:pt x="3553349" y="4254690"/>
                </a:lnTo>
                <a:lnTo>
                  <a:pt x="3523012" y="4282793"/>
                </a:lnTo>
                <a:lnTo>
                  <a:pt x="3486804" y="4303359"/>
                </a:lnTo>
                <a:lnTo>
                  <a:pt x="3445976" y="4315138"/>
                </a:lnTo>
                <a:lnTo>
                  <a:pt x="3416807" y="4317492"/>
                </a:lnTo>
                <a:lnTo>
                  <a:pt x="179831" y="4317492"/>
                </a:lnTo>
                <a:lnTo>
                  <a:pt x="136617" y="4312265"/>
                </a:lnTo>
                <a:lnTo>
                  <a:pt x="97190" y="4297418"/>
                </a:lnTo>
                <a:lnTo>
                  <a:pt x="62801" y="4274201"/>
                </a:lnTo>
                <a:lnTo>
                  <a:pt x="34698" y="4243864"/>
                </a:lnTo>
                <a:lnTo>
                  <a:pt x="14132" y="4207656"/>
                </a:lnTo>
                <a:lnTo>
                  <a:pt x="2353" y="4166828"/>
                </a:lnTo>
                <a:lnTo>
                  <a:pt x="0" y="4137659"/>
                </a:lnTo>
                <a:lnTo>
                  <a:pt x="0" y="179831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725918" y="5159502"/>
            <a:ext cx="539496" cy="633984"/>
          </a:xfrm>
          <a:custGeom>
            <a:avLst/>
            <a:gdLst/>
            <a:ahLst/>
            <a:cxnLst/>
            <a:rect l="l" t="t" r="r" b="b"/>
            <a:pathLst>
              <a:path w="539496" h="633984">
                <a:moveTo>
                  <a:pt x="0" y="0"/>
                </a:moveTo>
                <a:lnTo>
                  <a:pt x="0" y="633984"/>
                </a:lnTo>
                <a:lnTo>
                  <a:pt x="539496" y="31699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725918" y="5159502"/>
            <a:ext cx="539496" cy="633984"/>
          </a:xfrm>
          <a:custGeom>
            <a:avLst/>
            <a:gdLst/>
            <a:ahLst/>
            <a:cxnLst/>
            <a:rect l="l" t="t" r="r" b="b"/>
            <a:pathLst>
              <a:path w="539496" h="633984">
                <a:moveTo>
                  <a:pt x="0" y="0"/>
                </a:moveTo>
                <a:lnTo>
                  <a:pt x="539496" y="316992"/>
                </a:lnTo>
                <a:lnTo>
                  <a:pt x="0" y="633984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5B9BD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38200" y="333755"/>
            <a:ext cx="1591056" cy="10622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554605" y="723897"/>
            <a:ext cx="1229171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5"/>
              </a:lnSpc>
              <a:spcBef>
                <a:spcPts val="209"/>
              </a:spcBef>
            </a:pPr>
            <a:r>
              <a:rPr sz="4000" spc="0" dirty="0" smtClean="0">
                <a:latin typeface="Arial"/>
                <a:cs typeface="Arial"/>
              </a:rPr>
              <a:t>Hasil</a:t>
            </a:r>
            <a:endParaRPr sz="4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97046" y="723897"/>
            <a:ext cx="5152397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5"/>
              </a:lnSpc>
              <a:spcBef>
                <a:spcPts val="209"/>
              </a:spcBef>
            </a:pPr>
            <a:r>
              <a:rPr sz="4000" spc="0" dirty="0" smtClean="0">
                <a:latin typeface="Arial"/>
                <a:cs typeface="Arial"/>
              </a:rPr>
              <a:t>Analisis</a:t>
            </a:r>
            <a:r>
              <a:rPr sz="4000" spc="-117" dirty="0" smtClean="0">
                <a:latin typeface="Arial"/>
                <a:cs typeface="Arial"/>
              </a:rPr>
              <a:t> </a:t>
            </a:r>
            <a:r>
              <a:rPr sz="4000" spc="0" dirty="0" smtClean="0">
                <a:latin typeface="Arial"/>
                <a:cs typeface="Arial"/>
              </a:rPr>
              <a:t>Data</a:t>
            </a:r>
            <a:r>
              <a:rPr sz="4000" spc="-84" dirty="0" smtClean="0">
                <a:latin typeface="Arial"/>
                <a:cs typeface="Arial"/>
              </a:rPr>
              <a:t> </a:t>
            </a:r>
            <a:r>
              <a:rPr sz="4000" spc="0" dirty="0" smtClean="0">
                <a:latin typeface="Arial"/>
                <a:cs typeface="Arial"/>
              </a:rPr>
              <a:t>Kualitatif</a:t>
            </a:r>
            <a:endParaRPr sz="4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36980" y="1827712"/>
            <a:ext cx="2629899" cy="18591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700024">
              <a:lnSpc>
                <a:spcPts val="1870"/>
              </a:lnSpc>
              <a:spcBef>
                <a:spcPts val="153"/>
              </a:spcBef>
            </a:pPr>
            <a:r>
              <a:rPr sz="1800" spc="-184" dirty="0" smtClean="0">
                <a:latin typeface="Arial"/>
                <a:cs typeface="Arial"/>
              </a:rPr>
              <a:t>T</a:t>
            </a:r>
            <a:r>
              <a:rPr sz="1800" spc="0" dirty="0" smtClean="0">
                <a:latin typeface="Arial"/>
                <a:cs typeface="Arial"/>
              </a:rPr>
              <a:t>ar</a:t>
            </a:r>
            <a:r>
              <a:rPr sz="1800" spc="-9" dirty="0" smtClean="0">
                <a:latin typeface="Arial"/>
                <a:cs typeface="Arial"/>
              </a:rPr>
              <a:t>g</a:t>
            </a:r>
            <a:r>
              <a:rPr sz="1800" spc="0" dirty="0" smtClean="0">
                <a:latin typeface="Arial"/>
                <a:cs typeface="Arial"/>
              </a:rPr>
              <a:t>et S</a:t>
            </a:r>
            <a:r>
              <a:rPr sz="1800" spc="4" dirty="0" smtClean="0">
                <a:latin typeface="Arial"/>
                <a:cs typeface="Arial"/>
              </a:rPr>
              <a:t>P</a:t>
            </a:r>
            <a:r>
              <a:rPr sz="1800" spc="0" dirty="0" smtClean="0">
                <a:latin typeface="Arial"/>
                <a:cs typeface="Arial"/>
              </a:rPr>
              <a:t>M</a:t>
            </a:r>
            <a:r>
              <a:rPr sz="1800" spc="-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b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l</a:t>
            </a:r>
            <a:r>
              <a:rPr sz="1800" spc="-9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m terc</a:t>
            </a:r>
            <a:r>
              <a:rPr sz="1800" spc="-4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p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i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424"/>
              </a:spcBef>
            </a:pPr>
            <a:r>
              <a:rPr sz="1800" spc="0" dirty="0" smtClean="0">
                <a:latin typeface="Arial"/>
                <a:cs typeface="Arial"/>
              </a:rPr>
              <a:t>Be</a:t>
            </a:r>
            <a:r>
              <a:rPr sz="1800" spc="-4" dirty="0" smtClean="0">
                <a:latin typeface="Arial"/>
                <a:cs typeface="Arial"/>
              </a:rPr>
              <a:t>b</a:t>
            </a:r>
            <a:r>
              <a:rPr sz="1800" spc="0" dirty="0" smtClean="0">
                <a:latin typeface="Arial"/>
                <a:cs typeface="Arial"/>
              </a:rPr>
              <a:t>an</a:t>
            </a:r>
            <a:r>
              <a:rPr sz="1800" spc="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ker</a:t>
            </a:r>
            <a:r>
              <a:rPr sz="1800" spc="-4" dirty="0" smtClean="0">
                <a:latin typeface="Arial"/>
                <a:cs typeface="Arial"/>
              </a:rPr>
              <a:t>j</a:t>
            </a:r>
            <a:r>
              <a:rPr sz="1800" spc="0" dirty="0" smtClean="0">
                <a:latin typeface="Arial"/>
                <a:cs typeface="Arial"/>
              </a:rPr>
              <a:t>a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staf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pr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gr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m</a:t>
            </a:r>
            <a:endParaRPr sz="1800">
              <a:latin typeface="Arial"/>
              <a:cs typeface="Arial"/>
            </a:endParaRPr>
          </a:p>
          <a:p>
            <a:pPr marL="12700" marR="258673">
              <a:lnSpc>
                <a:spcPts val="2069"/>
              </a:lnSpc>
              <a:spcBef>
                <a:spcPts val="689"/>
              </a:spcBef>
            </a:pPr>
            <a:r>
              <a:rPr sz="1800" spc="0" dirty="0" smtClean="0">
                <a:latin typeface="Arial"/>
                <a:cs typeface="Arial"/>
              </a:rPr>
              <a:t>P</a:t>
            </a:r>
            <a:r>
              <a:rPr sz="1800" spc="-4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mb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-4" dirty="0" smtClean="0">
                <a:latin typeface="Arial"/>
                <a:cs typeface="Arial"/>
              </a:rPr>
              <a:t>a</a:t>
            </a:r>
            <a:r>
              <a:rPr sz="1800" spc="-25" dirty="0" smtClean="0">
                <a:latin typeface="Arial"/>
                <a:cs typeface="Arial"/>
              </a:rPr>
              <a:t>y</a:t>
            </a:r>
            <a:r>
              <a:rPr sz="1800" spc="-4" dirty="0" smtClean="0">
                <a:latin typeface="Arial"/>
                <a:cs typeface="Arial"/>
              </a:rPr>
              <a:t>aa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39" dirty="0" smtClean="0">
                <a:latin typeface="Arial"/>
                <a:cs typeface="Arial"/>
              </a:rPr>
              <a:t> </a:t>
            </a:r>
            <a:r>
              <a:rPr sz="1800" spc="-4" dirty="0" smtClean="0">
                <a:latin typeface="Arial"/>
                <a:cs typeface="Arial"/>
              </a:rPr>
              <a:t>da</a:t>
            </a:r>
            <a:r>
              <a:rPr sz="1800" spc="0" dirty="0" smtClean="0">
                <a:latin typeface="Arial"/>
                <a:cs typeface="Arial"/>
              </a:rPr>
              <a:t>ri </a:t>
            </a:r>
            <a:endParaRPr sz="1800">
              <a:latin typeface="Arial"/>
              <a:cs typeface="Arial"/>
            </a:endParaRPr>
          </a:p>
          <a:p>
            <a:pPr marL="12700" marR="258673">
              <a:lnSpc>
                <a:spcPts val="2069"/>
              </a:lnSpc>
            </a:pPr>
            <a:r>
              <a:rPr sz="1800" spc="0" dirty="0" smtClean="0">
                <a:latin typeface="Arial"/>
                <a:cs typeface="Arial"/>
              </a:rPr>
              <a:t>p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meri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ta</a:t>
            </a:r>
            <a:r>
              <a:rPr sz="1800" spc="-9" dirty="0" smtClean="0">
                <a:latin typeface="Arial"/>
                <a:cs typeface="Arial"/>
              </a:rPr>
              <a:t>h</a:t>
            </a:r>
            <a:r>
              <a:rPr sz="1800" spc="0" dirty="0" smtClean="0">
                <a:latin typeface="Arial"/>
                <a:cs typeface="Arial"/>
              </a:rPr>
              <a:t>,</a:t>
            </a:r>
            <a:r>
              <a:rPr sz="1800" spc="34" dirty="0" smtClean="0">
                <a:latin typeface="Arial"/>
                <a:cs typeface="Arial"/>
              </a:rPr>
              <a:t> </a:t>
            </a:r>
            <a:r>
              <a:rPr sz="1800" spc="-4" dirty="0" smtClean="0">
                <a:latin typeface="Arial"/>
                <a:cs typeface="Arial"/>
              </a:rPr>
              <a:t>dengan </a:t>
            </a:r>
            <a:endParaRPr sz="1800">
              <a:latin typeface="Arial"/>
              <a:cs typeface="Arial"/>
            </a:endParaRPr>
          </a:p>
          <a:p>
            <a:pPr marL="12700" marR="258673">
              <a:lnSpc>
                <a:spcPts val="2069"/>
              </a:lnSpc>
            </a:pPr>
            <a:r>
              <a:rPr sz="1800" spc="0" dirty="0" smtClean="0">
                <a:latin typeface="Arial"/>
                <a:cs typeface="Arial"/>
              </a:rPr>
              <a:t>tamb</a:t>
            </a:r>
            <a:r>
              <a:rPr sz="1800" spc="-4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h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2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p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mb</a:t>
            </a:r>
            <a:r>
              <a:rPr sz="1800" spc="-4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a</a:t>
            </a:r>
            <a:r>
              <a:rPr sz="1800" spc="-29" dirty="0" smtClean="0">
                <a:latin typeface="Arial"/>
                <a:cs typeface="Arial"/>
              </a:rPr>
              <a:t>y</a:t>
            </a:r>
            <a:r>
              <a:rPr sz="1800" spc="0" dirty="0" smtClean="0">
                <a:latin typeface="Arial"/>
                <a:cs typeface="Arial"/>
              </a:rPr>
              <a:t>a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n </a:t>
            </a:r>
            <a:endParaRPr sz="1800">
              <a:latin typeface="Arial"/>
              <a:cs typeface="Arial"/>
            </a:endParaRPr>
          </a:p>
          <a:p>
            <a:pPr marL="12700" marR="258673">
              <a:lnSpc>
                <a:spcPts val="2069"/>
              </a:lnSpc>
            </a:pPr>
            <a:r>
              <a:rPr sz="1800" spc="0" dirty="0" smtClean="0">
                <a:latin typeface="Arial"/>
                <a:cs typeface="Arial"/>
              </a:rPr>
              <a:t>l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in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960747" y="1827712"/>
            <a:ext cx="2679887" cy="41195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673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Ma</a:t>
            </a:r>
            <a:r>
              <a:rPr sz="1800" spc="-29" dirty="0" smtClean="0">
                <a:latin typeface="Arial"/>
                <a:cs typeface="Arial"/>
              </a:rPr>
              <a:t>y</a:t>
            </a:r>
            <a:r>
              <a:rPr sz="1800" spc="0" dirty="0" smtClean="0">
                <a:latin typeface="Arial"/>
                <a:cs typeface="Arial"/>
              </a:rPr>
              <a:t>or</a:t>
            </a:r>
            <a:r>
              <a:rPr sz="1800" spc="-4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tas</a:t>
            </a:r>
            <a:r>
              <a:rPr sz="1800" spc="39" dirty="0" smtClean="0">
                <a:latin typeface="Arial"/>
                <a:cs typeface="Arial"/>
              </a:rPr>
              <a:t> </a:t>
            </a:r>
            <a:r>
              <a:rPr sz="1800" spc="-4" dirty="0" smtClean="0">
                <a:latin typeface="Arial"/>
                <a:cs typeface="Arial"/>
              </a:rPr>
              <a:t>pengguna</a:t>
            </a:r>
            <a:endParaRPr sz="1800">
              <a:latin typeface="Arial"/>
              <a:cs typeface="Arial"/>
            </a:endParaRPr>
          </a:p>
          <a:p>
            <a:pPr marL="12700" marR="26730">
              <a:lnSpc>
                <a:spcPts val="1870"/>
              </a:lnSpc>
            </a:pPr>
            <a:r>
              <a:rPr sz="1800" spc="0" dirty="0" smtClean="0">
                <a:latin typeface="Arial"/>
                <a:cs typeface="Arial"/>
              </a:rPr>
              <a:t>L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ns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-4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,</a:t>
            </a:r>
            <a:r>
              <a:rPr sz="1800" spc="1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d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1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p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rem</a:t>
            </a:r>
            <a:r>
              <a:rPr sz="1800" spc="-9" dirty="0" smtClean="0">
                <a:latin typeface="Arial"/>
                <a:cs typeface="Arial"/>
              </a:rPr>
              <a:t>p</a:t>
            </a:r>
            <a:r>
              <a:rPr sz="1800" spc="0" dirty="0" smtClean="0">
                <a:latin typeface="Arial"/>
                <a:cs typeface="Arial"/>
              </a:rPr>
              <a:t>u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n</a:t>
            </a:r>
            <a:endParaRPr sz="1800">
              <a:latin typeface="Arial"/>
              <a:cs typeface="Arial"/>
            </a:endParaRPr>
          </a:p>
          <a:p>
            <a:pPr marL="12700" marR="139649">
              <a:lnSpc>
                <a:spcPts val="1870"/>
              </a:lnSpc>
              <a:spcBef>
                <a:spcPts val="702"/>
              </a:spcBef>
            </a:pPr>
            <a:r>
              <a:rPr sz="1800" spc="0" dirty="0" smtClean="0">
                <a:latin typeface="Arial"/>
                <a:cs typeface="Arial"/>
              </a:rPr>
              <a:t>P</a:t>
            </a:r>
            <a:r>
              <a:rPr sz="1800" spc="-4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mb</a:t>
            </a:r>
            <a:r>
              <a:rPr sz="1800" spc="-4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a</a:t>
            </a:r>
            <a:r>
              <a:rPr sz="1800" spc="-29" dirty="0" smtClean="0">
                <a:latin typeface="Arial"/>
                <a:cs typeface="Arial"/>
              </a:rPr>
              <a:t>y</a:t>
            </a:r>
            <a:r>
              <a:rPr sz="1800" spc="0" dirty="0" smtClean="0">
                <a:latin typeface="Arial"/>
                <a:cs typeface="Arial"/>
              </a:rPr>
              <a:t>a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4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d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ri kom</a:t>
            </a:r>
            <a:r>
              <a:rPr sz="1800" spc="-9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tas</a:t>
            </a:r>
            <a:r>
              <a:rPr sz="1800" spc="1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mas</a:t>
            </a:r>
            <a:r>
              <a:rPr sz="1800" spc="-4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h</a:t>
            </a:r>
            <a:r>
              <a:rPr sz="1800" spc="1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re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d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h</a:t>
            </a:r>
            <a:endParaRPr sz="1800">
              <a:latin typeface="Arial"/>
              <a:cs typeface="Arial"/>
            </a:endParaRPr>
          </a:p>
          <a:p>
            <a:pPr marL="12700" marR="150774">
              <a:lnSpc>
                <a:spcPts val="2069"/>
              </a:lnSpc>
              <a:spcBef>
                <a:spcPts val="592"/>
              </a:spcBef>
            </a:pPr>
            <a:r>
              <a:rPr sz="1800" spc="0" dirty="0" smtClean="0">
                <a:latin typeface="Arial"/>
                <a:cs typeface="Arial"/>
              </a:rPr>
              <a:t>P</a:t>
            </a:r>
            <a:r>
              <a:rPr sz="1800" spc="-4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-9" dirty="0" smtClean="0">
                <a:latin typeface="Arial"/>
                <a:cs typeface="Arial"/>
              </a:rPr>
              <a:t>g</a:t>
            </a:r>
            <a:r>
              <a:rPr sz="1800" spc="0" dirty="0" smtClean="0">
                <a:latin typeface="Arial"/>
                <a:cs typeface="Arial"/>
              </a:rPr>
              <a:t>g</a:t>
            </a:r>
            <a:r>
              <a:rPr sz="1800" spc="-9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an</a:t>
            </a:r>
            <a:r>
              <a:rPr sz="1800" spc="2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a</a:t>
            </a:r>
            <a:r>
              <a:rPr sz="1800" spc="-9" dirty="0" smtClean="0">
                <a:latin typeface="Arial"/>
                <a:cs typeface="Arial"/>
              </a:rPr>
              <a:t>p</a:t>
            </a:r>
            <a:r>
              <a:rPr sz="1800" spc="0" dirty="0" smtClean="0">
                <a:latin typeface="Arial"/>
                <a:cs typeface="Arial"/>
              </a:rPr>
              <a:t>ps</a:t>
            </a:r>
            <a:r>
              <a:rPr sz="1800" spc="1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u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tuk </a:t>
            </a:r>
            <a:endParaRPr sz="1800">
              <a:latin typeface="Arial"/>
              <a:cs typeface="Arial"/>
            </a:endParaRPr>
          </a:p>
          <a:p>
            <a:pPr marL="12700" marR="150774">
              <a:lnSpc>
                <a:spcPts val="2069"/>
              </a:lnSpc>
            </a:pPr>
            <a:r>
              <a:rPr sz="1800" i="1" spc="-9" dirty="0" smtClean="0">
                <a:latin typeface="Arial"/>
                <a:cs typeface="Arial"/>
              </a:rPr>
              <a:t>m</a:t>
            </a:r>
            <a:r>
              <a:rPr sz="1800" i="1" spc="0" dirty="0" smtClean="0">
                <a:latin typeface="Arial"/>
                <a:cs typeface="Arial"/>
              </a:rPr>
              <a:t>o</a:t>
            </a:r>
            <a:r>
              <a:rPr sz="1800" i="1" spc="-9" dirty="0" smtClean="0">
                <a:latin typeface="Arial"/>
                <a:cs typeface="Arial"/>
              </a:rPr>
              <a:t>n</a:t>
            </a:r>
            <a:r>
              <a:rPr sz="1800" i="1" spc="0" dirty="0" smtClean="0">
                <a:latin typeface="Arial"/>
                <a:cs typeface="Arial"/>
              </a:rPr>
              <a:t>itor</a:t>
            </a:r>
            <a:r>
              <a:rPr sz="1800" i="1" spc="-4" dirty="0" smtClean="0">
                <a:latin typeface="Arial"/>
                <a:cs typeface="Arial"/>
              </a:rPr>
              <a:t>i</a:t>
            </a:r>
            <a:r>
              <a:rPr sz="1800" i="1" spc="0" dirty="0" smtClean="0">
                <a:latin typeface="Arial"/>
                <a:cs typeface="Arial"/>
              </a:rPr>
              <a:t>n</a:t>
            </a:r>
            <a:r>
              <a:rPr sz="1800" i="1" spc="-9" dirty="0" smtClean="0">
                <a:latin typeface="Arial"/>
                <a:cs typeface="Arial"/>
              </a:rPr>
              <a:t>g</a:t>
            </a:r>
            <a:r>
              <a:rPr sz="1800" spc="4" dirty="0" smtClean="0">
                <a:latin typeface="Arial"/>
                <a:cs typeface="Arial"/>
              </a:rPr>
              <a:t>/</a:t>
            </a:r>
            <a:r>
              <a:rPr sz="1800" i="1" spc="0" dirty="0" smtClean="0">
                <a:latin typeface="Arial"/>
                <a:cs typeface="Arial"/>
              </a:rPr>
              <a:t>re</a:t>
            </a:r>
            <a:r>
              <a:rPr sz="1800" i="1" spc="-14" dirty="0" smtClean="0">
                <a:latin typeface="Arial"/>
                <a:cs typeface="Arial"/>
              </a:rPr>
              <a:t>m</a:t>
            </a:r>
            <a:r>
              <a:rPr sz="1800" i="1" spc="0" dirty="0" smtClean="0">
                <a:latin typeface="Arial"/>
                <a:cs typeface="Arial"/>
              </a:rPr>
              <a:t>ind</a:t>
            </a:r>
            <a:r>
              <a:rPr sz="1800" i="1" spc="-4" dirty="0" smtClean="0">
                <a:latin typeface="Arial"/>
                <a:cs typeface="Arial"/>
              </a:rPr>
              <a:t>e</a:t>
            </a:r>
            <a:r>
              <a:rPr sz="1800" i="1" spc="0" dirty="0" smtClean="0">
                <a:latin typeface="Arial"/>
                <a:cs typeface="Arial"/>
              </a:rPr>
              <a:t>r </a:t>
            </a:r>
            <a:endParaRPr sz="1800">
              <a:latin typeface="Arial"/>
              <a:cs typeface="Arial"/>
            </a:endParaRPr>
          </a:p>
          <a:p>
            <a:pPr marL="12700" marR="150774">
              <a:lnSpc>
                <a:spcPts val="2069"/>
              </a:lnSpc>
            </a:pPr>
            <a:r>
              <a:rPr sz="1800" spc="0" dirty="0" smtClean="0">
                <a:latin typeface="Arial"/>
                <a:cs typeface="Arial"/>
              </a:rPr>
              <a:t>d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p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rl</a:t>
            </a:r>
            <a:r>
              <a:rPr sz="1800" spc="-4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kan</a:t>
            </a:r>
            <a:endParaRPr sz="1800">
              <a:latin typeface="Arial"/>
              <a:cs typeface="Arial"/>
            </a:endParaRPr>
          </a:p>
          <a:p>
            <a:pPr marL="12700" marR="177825">
              <a:lnSpc>
                <a:spcPts val="2069"/>
              </a:lnSpc>
              <a:spcBef>
                <a:spcPts val="510"/>
              </a:spcBef>
            </a:pPr>
            <a:r>
              <a:rPr sz="1800" spc="0" dirty="0" smtClean="0">
                <a:latin typeface="Arial"/>
                <a:cs typeface="Arial"/>
              </a:rPr>
              <a:t>K</a:t>
            </a:r>
            <a:r>
              <a:rPr sz="1800" spc="-4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-9" dirty="0" smtClean="0">
                <a:latin typeface="Arial"/>
                <a:cs typeface="Arial"/>
              </a:rPr>
              <a:t>d</a:t>
            </a:r>
            <a:r>
              <a:rPr sz="1800" spc="0" dirty="0" smtClean="0">
                <a:latin typeface="Arial"/>
                <a:cs typeface="Arial"/>
              </a:rPr>
              <a:t>a</a:t>
            </a:r>
            <a:r>
              <a:rPr sz="1800" spc="-9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a</a:t>
            </a:r>
            <a:r>
              <a:rPr sz="1800" spc="2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p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-9" dirty="0" smtClean="0">
                <a:latin typeface="Arial"/>
                <a:cs typeface="Arial"/>
              </a:rPr>
              <a:t>g</a:t>
            </a:r>
            <a:r>
              <a:rPr sz="1800" spc="0" dirty="0" smtClean="0">
                <a:latin typeface="Arial"/>
                <a:cs typeface="Arial"/>
              </a:rPr>
              <a:t>e</a:t>
            </a:r>
            <a:r>
              <a:rPr sz="1800" spc="-9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o</a:t>
            </a:r>
            <a:r>
              <a:rPr sz="1800" spc="-9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a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n </a:t>
            </a:r>
            <a:endParaRPr sz="1800">
              <a:latin typeface="Arial"/>
              <a:cs typeface="Arial"/>
            </a:endParaRPr>
          </a:p>
          <a:p>
            <a:pPr marL="12700" marR="177825">
              <a:lnSpc>
                <a:spcPts val="2069"/>
              </a:lnSpc>
            </a:pPr>
            <a:r>
              <a:rPr sz="1800" spc="0" dirty="0" smtClean="0">
                <a:latin typeface="Arial"/>
                <a:cs typeface="Arial"/>
              </a:rPr>
              <a:t>l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-9" dirty="0" smtClean="0">
                <a:latin typeface="Arial"/>
                <a:cs typeface="Arial"/>
              </a:rPr>
              <a:t>j</a:t>
            </a:r>
            <a:r>
              <a:rPr sz="1800" spc="0" dirty="0" smtClean="0">
                <a:latin typeface="Arial"/>
                <a:cs typeface="Arial"/>
              </a:rPr>
              <a:t>ut</a:t>
            </a:r>
            <a:r>
              <a:rPr sz="1800" spc="-4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2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set</a:t>
            </a:r>
            <a:r>
              <a:rPr sz="1800" spc="-4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l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h</a:t>
            </a:r>
            <a:r>
              <a:rPr sz="1800" spc="1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skri</a:t>
            </a:r>
            <a:r>
              <a:rPr sz="1800" spc="-4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i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g </a:t>
            </a:r>
            <a:endParaRPr sz="1800">
              <a:latin typeface="Arial"/>
              <a:cs typeface="Arial"/>
            </a:endParaRPr>
          </a:p>
          <a:p>
            <a:pPr marL="12700" marR="177825">
              <a:lnSpc>
                <a:spcPts val="2069"/>
              </a:lnSpc>
            </a:pPr>
            <a:r>
              <a:rPr sz="1800" spc="0" dirty="0" smtClean="0">
                <a:latin typeface="Arial"/>
                <a:cs typeface="Arial"/>
              </a:rPr>
              <a:t>P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s</a:t>
            </a:r>
            <a:r>
              <a:rPr sz="1800" spc="-4" dirty="0" smtClean="0">
                <a:latin typeface="Arial"/>
                <a:cs typeface="Arial"/>
              </a:rPr>
              <a:t>b</a:t>
            </a:r>
            <a:r>
              <a:rPr sz="1800" spc="0" dirty="0" smtClean="0">
                <a:latin typeface="Arial"/>
                <a:cs typeface="Arial"/>
              </a:rPr>
              <a:t>i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-4" dirty="0" smtClean="0">
                <a:latin typeface="Arial"/>
                <a:cs typeface="Arial"/>
              </a:rPr>
              <a:t>d</a:t>
            </a:r>
            <a:r>
              <a:rPr sz="1800" spc="0" dirty="0" smtClean="0">
                <a:latin typeface="Arial"/>
                <a:cs typeface="Arial"/>
              </a:rPr>
              <a:t>u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1870"/>
              </a:lnSpc>
              <a:spcBef>
                <a:spcPts val="632"/>
              </a:spcBef>
            </a:pPr>
            <a:r>
              <a:rPr sz="1800" spc="0" dirty="0" smtClean="0">
                <a:latin typeface="Arial"/>
                <a:cs typeface="Arial"/>
              </a:rPr>
              <a:t>K</a:t>
            </a:r>
            <a:r>
              <a:rPr sz="1800" spc="-4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d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r</a:t>
            </a:r>
            <a:r>
              <a:rPr sz="1800" spc="1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kur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ng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d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trai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i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g b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l</a:t>
            </a:r>
            <a:r>
              <a:rPr sz="1800" spc="-9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m</a:t>
            </a:r>
            <a:r>
              <a:rPr sz="1800" spc="1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mer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ta</a:t>
            </a:r>
            <a:endParaRPr sz="1800">
              <a:latin typeface="Arial"/>
              <a:cs typeface="Arial"/>
            </a:endParaRPr>
          </a:p>
          <a:p>
            <a:pPr marL="12700" marR="26730">
              <a:lnSpc>
                <a:spcPct val="95825"/>
              </a:lnSpc>
              <a:spcBef>
                <a:spcPts val="424"/>
              </a:spcBef>
            </a:pPr>
            <a:r>
              <a:rPr sz="1800" spc="0" dirty="0" smtClean="0">
                <a:latin typeface="Arial"/>
                <a:cs typeface="Arial"/>
              </a:rPr>
              <a:t>P</a:t>
            </a:r>
            <a:r>
              <a:rPr sz="1800" spc="-4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mer</a:t>
            </a:r>
            <a:r>
              <a:rPr sz="1800" spc="-4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ksa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2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l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ma</a:t>
            </a:r>
            <a:endParaRPr sz="1800">
              <a:latin typeface="Arial"/>
              <a:cs typeface="Arial"/>
            </a:endParaRPr>
          </a:p>
          <a:p>
            <a:pPr marL="12700" marR="26730">
              <a:lnSpc>
                <a:spcPct val="95825"/>
              </a:lnSpc>
              <a:spcBef>
                <a:spcPts val="522"/>
              </a:spcBef>
            </a:pPr>
            <a:r>
              <a:rPr sz="1800" spc="0" dirty="0" smtClean="0">
                <a:latin typeface="Arial"/>
                <a:cs typeface="Arial"/>
              </a:rPr>
              <a:t>K</a:t>
            </a:r>
            <a:r>
              <a:rPr sz="1800" spc="-4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l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-9" dirty="0" smtClean="0">
                <a:latin typeface="Arial"/>
                <a:cs typeface="Arial"/>
              </a:rPr>
              <a:t>g</a:t>
            </a:r>
            <a:r>
              <a:rPr sz="1800" spc="0" dirty="0" smtClean="0">
                <a:latin typeface="Arial"/>
                <a:cs typeface="Arial"/>
              </a:rPr>
              <a:t>ka</a:t>
            </a:r>
            <a:r>
              <a:rPr sz="1800" spc="-9" dirty="0" smtClean="0">
                <a:latin typeface="Arial"/>
                <a:cs typeface="Arial"/>
              </a:rPr>
              <a:t>p</a:t>
            </a:r>
            <a:r>
              <a:rPr sz="1800" spc="0" dirty="0" smtClean="0">
                <a:latin typeface="Arial"/>
                <a:cs typeface="Arial"/>
              </a:rPr>
              <a:t>an</a:t>
            </a:r>
            <a:r>
              <a:rPr sz="1800" spc="2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sar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na</a:t>
            </a:r>
            <a:endParaRPr sz="1800">
              <a:latin typeface="Arial"/>
              <a:cs typeface="Arial"/>
            </a:endParaRPr>
          </a:p>
          <a:p>
            <a:pPr marL="12700" marR="26730">
              <a:lnSpc>
                <a:spcPts val="1860"/>
              </a:lnSpc>
              <a:spcBef>
                <a:spcPts val="93"/>
              </a:spcBef>
            </a:pPr>
            <a:r>
              <a:rPr sz="1800" spc="-4" dirty="0" smtClean="0">
                <a:latin typeface="Arial"/>
                <a:cs typeface="Arial"/>
              </a:rPr>
              <a:t>p</a:t>
            </a:r>
            <a:r>
              <a:rPr sz="1800" spc="0" dirty="0" smtClean="0">
                <a:latin typeface="Arial"/>
                <a:cs typeface="Arial"/>
              </a:rPr>
              <a:t>r</a:t>
            </a:r>
            <a:r>
              <a:rPr sz="1800" spc="-4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s</a:t>
            </a:r>
            <a:r>
              <a:rPr sz="1800" spc="-4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r</a:t>
            </a:r>
            <a:r>
              <a:rPr sz="1800" spc="-4" dirty="0" smtClean="0">
                <a:latin typeface="Arial"/>
                <a:cs typeface="Arial"/>
              </a:rPr>
              <a:t>an</a:t>
            </a:r>
            <a:r>
              <a:rPr sz="1800" spc="0" dirty="0" smtClean="0"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684133" y="1827712"/>
            <a:ext cx="2706557" cy="25159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70"/>
              </a:lnSpc>
              <a:spcBef>
                <a:spcPts val="153"/>
              </a:spcBef>
            </a:pPr>
            <a:r>
              <a:rPr sz="1800" i="1" spc="0" dirty="0" smtClean="0">
                <a:latin typeface="Arial"/>
                <a:cs typeface="Arial"/>
              </a:rPr>
              <a:t>Form</a:t>
            </a:r>
            <a:r>
              <a:rPr sz="1800" i="1" spc="4" dirty="0" smtClean="0">
                <a:latin typeface="Arial"/>
                <a:cs typeface="Arial"/>
              </a:rPr>
              <a:t> </a:t>
            </a:r>
            <a:r>
              <a:rPr sz="1800" i="1" spc="0" dirty="0" smtClean="0">
                <a:latin typeface="Arial"/>
                <a:cs typeface="Arial"/>
              </a:rPr>
              <a:t>offli</a:t>
            </a:r>
            <a:r>
              <a:rPr sz="1800" i="1" spc="-9" dirty="0" smtClean="0">
                <a:latin typeface="Arial"/>
                <a:cs typeface="Arial"/>
              </a:rPr>
              <a:t>n</a:t>
            </a:r>
            <a:r>
              <a:rPr sz="1800" i="1" spc="0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,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b</a:t>
            </a:r>
            <a:r>
              <a:rPr sz="1800" spc="-9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ku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p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serta ters</a:t>
            </a:r>
            <a:r>
              <a:rPr sz="1800" spc="-4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d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  <a:p>
            <a:pPr marL="12700" marR="26730">
              <a:lnSpc>
                <a:spcPct val="95825"/>
              </a:lnSpc>
              <a:spcBef>
                <a:spcPts val="424"/>
              </a:spcBef>
            </a:pPr>
            <a:r>
              <a:rPr sz="1800" spc="0" dirty="0" smtClean="0">
                <a:latin typeface="Arial"/>
                <a:cs typeface="Arial"/>
              </a:rPr>
              <a:t>Isi</a:t>
            </a:r>
            <a:r>
              <a:rPr sz="1800" spc="4" dirty="0" smtClean="0">
                <a:latin typeface="Arial"/>
                <a:cs typeface="Arial"/>
              </a:rPr>
              <a:t> </a:t>
            </a:r>
            <a:r>
              <a:rPr sz="1800" i="1" spc="0" dirty="0" smtClean="0">
                <a:latin typeface="Arial"/>
                <a:cs typeface="Arial"/>
              </a:rPr>
              <a:t>form </a:t>
            </a:r>
            <a:r>
              <a:rPr sz="1800" spc="0" dirty="0" smtClean="0">
                <a:latin typeface="Arial"/>
                <a:cs typeface="Arial"/>
              </a:rPr>
              <a:t>terl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lu</a:t>
            </a:r>
            <a:r>
              <a:rPr sz="1800" spc="1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b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-29" dirty="0" smtClean="0">
                <a:latin typeface="Arial"/>
                <a:cs typeface="Arial"/>
              </a:rPr>
              <a:t>y</a:t>
            </a:r>
            <a:r>
              <a:rPr sz="1800" spc="0" dirty="0" smtClean="0">
                <a:latin typeface="Arial"/>
                <a:cs typeface="Arial"/>
              </a:rPr>
              <a:t>ak</a:t>
            </a:r>
            <a:endParaRPr sz="1800">
              <a:latin typeface="Arial"/>
              <a:cs typeface="Arial"/>
            </a:endParaRPr>
          </a:p>
          <a:p>
            <a:pPr marL="12700" marR="26730">
              <a:lnSpc>
                <a:spcPct val="95825"/>
              </a:lnSpc>
              <a:spcBef>
                <a:spcPts val="522"/>
              </a:spcBef>
            </a:pPr>
            <a:r>
              <a:rPr sz="1800" spc="0" dirty="0" smtClean="0">
                <a:latin typeface="Arial"/>
                <a:cs typeface="Arial"/>
              </a:rPr>
              <a:t>P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l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-4" dirty="0" smtClean="0">
                <a:latin typeface="Arial"/>
                <a:cs typeface="Arial"/>
              </a:rPr>
              <a:t>po</a:t>
            </a:r>
            <a:r>
              <a:rPr sz="1800" spc="0" dirty="0" smtClean="0">
                <a:latin typeface="Arial"/>
                <a:cs typeface="Arial"/>
              </a:rPr>
              <a:t>r</a:t>
            </a:r>
            <a:r>
              <a:rPr sz="1800" spc="-4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25" dirty="0" smtClean="0">
                <a:latin typeface="Arial"/>
                <a:cs typeface="Arial"/>
              </a:rPr>
              <a:t> </a:t>
            </a:r>
            <a:r>
              <a:rPr sz="1800" i="1" spc="-4" dirty="0" smtClean="0">
                <a:latin typeface="Arial"/>
                <a:cs typeface="Arial"/>
              </a:rPr>
              <a:t>on</a:t>
            </a:r>
            <a:r>
              <a:rPr sz="1800" i="1" spc="0" dirty="0" smtClean="0">
                <a:latin typeface="Arial"/>
                <a:cs typeface="Arial"/>
              </a:rPr>
              <a:t>l</a:t>
            </a:r>
            <a:r>
              <a:rPr sz="1800" i="1" spc="-9" dirty="0" smtClean="0">
                <a:latin typeface="Arial"/>
                <a:cs typeface="Arial"/>
              </a:rPr>
              <a:t>i</a:t>
            </a:r>
            <a:r>
              <a:rPr sz="1800" i="1" spc="-4" dirty="0" smtClean="0">
                <a:latin typeface="Arial"/>
                <a:cs typeface="Arial"/>
              </a:rPr>
              <a:t>n</a:t>
            </a:r>
            <a:r>
              <a:rPr sz="1800" i="1" spc="0" dirty="0" smtClean="0">
                <a:latin typeface="Arial"/>
                <a:cs typeface="Arial"/>
              </a:rPr>
              <a:t>e</a:t>
            </a:r>
            <a:endParaRPr sz="1800">
              <a:latin typeface="Arial"/>
              <a:cs typeface="Arial"/>
            </a:endParaRPr>
          </a:p>
          <a:p>
            <a:pPr marL="12700" marR="26730">
              <a:lnSpc>
                <a:spcPts val="1864"/>
              </a:lnSpc>
              <a:spcBef>
                <a:spcPts val="93"/>
              </a:spcBef>
            </a:pPr>
            <a:r>
              <a:rPr sz="1800" spc="0" dirty="0" smtClean="0">
                <a:latin typeface="Arial"/>
                <a:cs typeface="Arial"/>
              </a:rPr>
              <a:t>terk</a:t>
            </a:r>
            <a:r>
              <a:rPr sz="1800" spc="-4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-9" dirty="0" smtClean="0">
                <a:latin typeface="Arial"/>
                <a:cs typeface="Arial"/>
              </a:rPr>
              <a:t>d</a:t>
            </a:r>
            <a:r>
              <a:rPr sz="1800" spc="0" dirty="0" smtClean="0">
                <a:latin typeface="Arial"/>
                <a:cs typeface="Arial"/>
              </a:rPr>
              <a:t>a</a:t>
            </a:r>
            <a:r>
              <a:rPr sz="1800" spc="-9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a</a:t>
            </a:r>
            <a:r>
              <a:rPr sz="1800" spc="29" dirty="0" smtClean="0">
                <a:latin typeface="Arial"/>
                <a:cs typeface="Arial"/>
              </a:rPr>
              <a:t> </a:t>
            </a:r>
            <a:r>
              <a:rPr sz="1800" i="1" spc="0" dirty="0" smtClean="0">
                <a:latin typeface="Arial"/>
                <a:cs typeface="Arial"/>
              </a:rPr>
              <a:t>serv</a:t>
            </a:r>
            <a:r>
              <a:rPr sz="1800" i="1" spc="-9" dirty="0" smtClean="0">
                <a:latin typeface="Arial"/>
                <a:cs typeface="Arial"/>
              </a:rPr>
              <a:t>e</a:t>
            </a:r>
            <a:r>
              <a:rPr sz="1800" i="1" spc="0" dirty="0" smtClean="0">
                <a:latin typeface="Arial"/>
                <a:cs typeface="Arial"/>
              </a:rPr>
              <a:t>r</a:t>
            </a:r>
            <a:endParaRPr sz="1800">
              <a:latin typeface="Arial"/>
              <a:cs typeface="Arial"/>
            </a:endParaRPr>
          </a:p>
          <a:p>
            <a:pPr marL="12700" marR="139674">
              <a:lnSpc>
                <a:spcPts val="1860"/>
              </a:lnSpc>
              <a:spcBef>
                <a:spcPts val="722"/>
              </a:spcBef>
            </a:pPr>
            <a:r>
              <a:rPr sz="1800" spc="0" dirty="0" smtClean="0">
                <a:latin typeface="Arial"/>
                <a:cs typeface="Arial"/>
              </a:rPr>
              <a:t>K</a:t>
            </a:r>
            <a:r>
              <a:rPr sz="1800" spc="-4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d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r</a:t>
            </a:r>
            <a:r>
              <a:rPr sz="1800" spc="1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b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l</a:t>
            </a:r>
            <a:r>
              <a:rPr sz="1800" spc="-9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m</a:t>
            </a:r>
            <a:r>
              <a:rPr sz="1800" spc="1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sem</a:t>
            </a:r>
            <a:r>
              <a:rPr sz="1800" spc="-9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a mam</a:t>
            </a:r>
            <a:r>
              <a:rPr sz="1800" spc="-9" dirty="0" smtClean="0">
                <a:latin typeface="Arial"/>
                <a:cs typeface="Arial"/>
              </a:rPr>
              <a:t>p</a:t>
            </a:r>
            <a:r>
              <a:rPr sz="1800" spc="0" dirty="0" smtClean="0">
                <a:latin typeface="Arial"/>
                <a:cs typeface="Arial"/>
              </a:rPr>
              <a:t>u</a:t>
            </a:r>
            <a:r>
              <a:rPr sz="1800" spc="1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p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l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p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ran</a:t>
            </a:r>
            <a:r>
              <a:rPr sz="1800" spc="29" dirty="0" smtClean="0">
                <a:latin typeface="Arial"/>
                <a:cs typeface="Arial"/>
              </a:rPr>
              <a:t> </a:t>
            </a:r>
            <a:r>
              <a:rPr sz="1800" i="1" spc="0" dirty="0" smtClean="0">
                <a:latin typeface="Arial"/>
                <a:cs typeface="Arial"/>
              </a:rPr>
              <a:t>o</a:t>
            </a:r>
            <a:r>
              <a:rPr sz="1800" i="1" spc="-9" dirty="0" smtClean="0">
                <a:latin typeface="Arial"/>
                <a:cs typeface="Arial"/>
              </a:rPr>
              <a:t>n</a:t>
            </a:r>
            <a:r>
              <a:rPr sz="1800" i="1" spc="0" dirty="0" smtClean="0">
                <a:latin typeface="Arial"/>
                <a:cs typeface="Arial"/>
              </a:rPr>
              <a:t>l</a:t>
            </a:r>
            <a:r>
              <a:rPr sz="1800" i="1" spc="-4" dirty="0" smtClean="0">
                <a:latin typeface="Arial"/>
                <a:cs typeface="Arial"/>
              </a:rPr>
              <a:t>i</a:t>
            </a:r>
            <a:r>
              <a:rPr sz="1800" i="1" spc="0" dirty="0" smtClean="0">
                <a:latin typeface="Arial"/>
                <a:cs typeface="Arial"/>
              </a:rPr>
              <a:t>ne</a:t>
            </a:r>
            <a:endParaRPr sz="1800">
              <a:latin typeface="Arial"/>
              <a:cs typeface="Arial"/>
            </a:endParaRPr>
          </a:p>
          <a:p>
            <a:pPr marL="12700" marR="26730">
              <a:lnSpc>
                <a:spcPct val="95825"/>
              </a:lnSpc>
              <a:spcBef>
                <a:spcPts val="438"/>
              </a:spcBef>
            </a:pPr>
            <a:r>
              <a:rPr sz="1800" spc="-54" dirty="0" smtClean="0">
                <a:latin typeface="Arial"/>
                <a:cs typeface="Arial"/>
              </a:rPr>
              <a:t>T</a:t>
            </a:r>
            <a:r>
              <a:rPr sz="1800" spc="0" dirty="0" smtClean="0">
                <a:latin typeface="Arial"/>
                <a:cs typeface="Arial"/>
              </a:rPr>
              <a:t>i</a:t>
            </a:r>
            <a:r>
              <a:rPr sz="1800" spc="-9" dirty="0" smtClean="0">
                <a:latin typeface="Arial"/>
                <a:cs typeface="Arial"/>
              </a:rPr>
              <a:t>d</a:t>
            </a:r>
            <a:r>
              <a:rPr sz="1800" spc="0" dirty="0" smtClean="0">
                <a:latin typeface="Arial"/>
                <a:cs typeface="Arial"/>
              </a:rPr>
              <a:t>ak </a:t>
            </a:r>
            <a:r>
              <a:rPr sz="1800" spc="-4" dirty="0" smtClean="0">
                <a:latin typeface="Arial"/>
                <a:cs typeface="Arial"/>
              </a:rPr>
              <a:t>ada</a:t>
            </a:r>
            <a:endParaRPr sz="1800">
              <a:latin typeface="Arial"/>
              <a:cs typeface="Arial"/>
            </a:endParaRPr>
          </a:p>
          <a:p>
            <a:pPr marL="12700" marR="26730">
              <a:lnSpc>
                <a:spcPts val="1860"/>
              </a:lnSpc>
              <a:spcBef>
                <a:spcPts val="93"/>
              </a:spcBef>
            </a:pPr>
            <a:r>
              <a:rPr sz="1800" i="1" spc="-9" dirty="0" smtClean="0">
                <a:latin typeface="Arial"/>
                <a:cs typeface="Arial"/>
              </a:rPr>
              <a:t>m</a:t>
            </a:r>
            <a:r>
              <a:rPr sz="1800" i="1" spc="0" dirty="0" smtClean="0">
                <a:latin typeface="Arial"/>
                <a:cs typeface="Arial"/>
              </a:rPr>
              <a:t>o</a:t>
            </a:r>
            <a:r>
              <a:rPr sz="1800" i="1" spc="-9" dirty="0" smtClean="0">
                <a:latin typeface="Arial"/>
                <a:cs typeface="Arial"/>
              </a:rPr>
              <a:t>n</a:t>
            </a:r>
            <a:r>
              <a:rPr sz="1800" i="1" spc="0" dirty="0" smtClean="0">
                <a:latin typeface="Arial"/>
                <a:cs typeface="Arial"/>
              </a:rPr>
              <a:t>itor</a:t>
            </a:r>
            <a:r>
              <a:rPr sz="1800" i="1" spc="-4" dirty="0" smtClean="0">
                <a:latin typeface="Arial"/>
                <a:cs typeface="Arial"/>
              </a:rPr>
              <a:t>i</a:t>
            </a:r>
            <a:r>
              <a:rPr sz="1800" i="1" spc="0" dirty="0" smtClean="0">
                <a:latin typeface="Arial"/>
                <a:cs typeface="Arial"/>
              </a:rPr>
              <a:t>n</a:t>
            </a:r>
            <a:r>
              <a:rPr sz="1800" i="1" spc="-9" dirty="0" smtClean="0">
                <a:latin typeface="Arial"/>
                <a:cs typeface="Arial"/>
              </a:rPr>
              <a:t>g</a:t>
            </a:r>
            <a:r>
              <a:rPr sz="1800" spc="4" dirty="0" smtClean="0">
                <a:latin typeface="Arial"/>
                <a:cs typeface="Arial"/>
              </a:rPr>
              <a:t>/</a:t>
            </a:r>
            <a:r>
              <a:rPr sz="1800" spc="0" dirty="0" smtClean="0">
                <a:latin typeface="Arial"/>
                <a:cs typeface="Arial"/>
              </a:rPr>
              <a:t>ev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l</a:t>
            </a:r>
            <a:r>
              <a:rPr sz="1800" spc="-9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asi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36980" y="3760525"/>
            <a:ext cx="1741052" cy="4917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70"/>
              </a:lnSpc>
              <a:spcBef>
                <a:spcPts val="153"/>
              </a:spcBef>
            </a:pPr>
            <a:r>
              <a:rPr sz="1800" spc="0" dirty="0" smtClean="0">
                <a:latin typeface="Arial"/>
                <a:cs typeface="Arial"/>
              </a:rPr>
              <a:t>Ker</a:t>
            </a:r>
            <a:r>
              <a:rPr sz="1800" spc="-4" dirty="0" smtClean="0">
                <a:latin typeface="Arial"/>
                <a:cs typeface="Arial"/>
              </a:rPr>
              <a:t>j</a:t>
            </a:r>
            <a:r>
              <a:rPr sz="1800" spc="0" dirty="0" smtClean="0">
                <a:latin typeface="Arial"/>
                <a:cs typeface="Arial"/>
              </a:rPr>
              <a:t>as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ma</a:t>
            </a:r>
            <a:r>
              <a:rPr sz="1800" spc="2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l</a:t>
            </a:r>
            <a:r>
              <a:rPr sz="1800" spc="-4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nt</a:t>
            </a:r>
            <a:r>
              <a:rPr sz="1800" spc="-4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s su</a:t>
            </a:r>
            <a:r>
              <a:rPr sz="1800" spc="-9" dirty="0" smtClean="0">
                <a:latin typeface="Arial"/>
                <a:cs typeface="Arial"/>
              </a:rPr>
              <a:t>d</a:t>
            </a:r>
            <a:r>
              <a:rPr sz="1800" spc="0" dirty="0" smtClean="0">
                <a:latin typeface="Arial"/>
                <a:cs typeface="Arial"/>
              </a:rPr>
              <a:t>ah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b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rj</a:t>
            </a:r>
            <a:r>
              <a:rPr sz="1800" spc="-4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l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n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89834" y="3760525"/>
            <a:ext cx="68148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sekt</a:t>
            </a:r>
            <a:r>
              <a:rPr sz="1800" spc="-4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r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84133" y="4325682"/>
            <a:ext cx="2272694" cy="4907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r</a:t>
            </a:r>
            <a:r>
              <a:rPr sz="1800" spc="-4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j</a:t>
            </a:r>
            <a:r>
              <a:rPr sz="1800" spc="-9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k</a:t>
            </a:r>
            <a:r>
              <a:rPr sz="1800" spc="-4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29" dirty="0" smtClean="0">
                <a:latin typeface="Arial"/>
                <a:cs typeface="Arial"/>
              </a:rPr>
              <a:t> </a:t>
            </a:r>
            <a:r>
              <a:rPr sz="1800" spc="-4" dirty="0" smtClean="0">
                <a:latin typeface="Arial"/>
                <a:cs typeface="Arial"/>
              </a:rPr>
              <a:t>da</a:t>
            </a:r>
            <a:r>
              <a:rPr sz="1800" spc="0" dirty="0" smtClean="0">
                <a:latin typeface="Arial"/>
                <a:cs typeface="Arial"/>
              </a:rPr>
              <a:t>ri P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s</a:t>
            </a:r>
            <a:r>
              <a:rPr sz="1800" spc="-4" dirty="0" smtClean="0">
                <a:latin typeface="Arial"/>
                <a:cs typeface="Arial"/>
              </a:rPr>
              <a:t>b</a:t>
            </a:r>
            <a:r>
              <a:rPr sz="1800" spc="0" dirty="0" smtClean="0">
                <a:latin typeface="Arial"/>
                <a:cs typeface="Arial"/>
              </a:rPr>
              <a:t>i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-4" dirty="0" smtClean="0">
                <a:latin typeface="Arial"/>
                <a:cs typeface="Arial"/>
              </a:rPr>
              <a:t>d</a:t>
            </a:r>
            <a:r>
              <a:rPr sz="1800" spc="0" dirty="0" smtClean="0">
                <a:latin typeface="Arial"/>
                <a:cs typeface="Arial"/>
              </a:rPr>
              <a:t>u</a:t>
            </a:r>
            <a:endParaRPr sz="1800">
              <a:latin typeface="Arial"/>
              <a:cs typeface="Arial"/>
            </a:endParaRPr>
          </a:p>
          <a:p>
            <a:pPr marL="12700" marR="39430">
              <a:lnSpc>
                <a:spcPts val="1860"/>
              </a:lnSpc>
            </a:pPr>
            <a:r>
              <a:rPr sz="1800" spc="0" dirty="0" smtClean="0">
                <a:latin typeface="Arial"/>
                <a:cs typeface="Arial"/>
              </a:rPr>
              <a:t>P</a:t>
            </a:r>
            <a:r>
              <a:rPr sz="1800" spc="-4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skesm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s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959846" y="4325682"/>
            <a:ext cx="301154" cy="2543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ke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79575" y="6179312"/>
            <a:ext cx="8845091" cy="3606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320"/>
              </a:lnSpc>
              <a:spcBef>
                <a:spcPts val="66"/>
              </a:spcBef>
            </a:pP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Scali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ng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-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Up</a:t>
            </a:r>
            <a:r>
              <a:rPr sz="1800" i="1" spc="-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CD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er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v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en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800" i="1" spc="-1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in S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ou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th-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East</a:t>
            </a:r>
            <a:r>
              <a:rPr sz="1800" i="1" spc="-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Asia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(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U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-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SEA)</a:t>
            </a:r>
            <a:r>
              <a:rPr sz="1800" i="1" spc="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p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je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c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t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ha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recei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v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ed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f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und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g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f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m 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h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Eu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rop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ean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U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’s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Ho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z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n 2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0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20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19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ea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c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h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an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d</a:t>
            </a:r>
            <a:endParaRPr sz="1200">
              <a:latin typeface="Calibri"/>
              <a:cs typeface="Calibri"/>
            </a:endParaRPr>
          </a:p>
          <a:p>
            <a:pPr marL="2567431" marR="2582095" algn="ctr">
              <a:lnSpc>
                <a:spcPts val="1440"/>
              </a:lnSpc>
              <a:spcBef>
                <a:spcPts val="6"/>
              </a:spcBef>
            </a:pP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nno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v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p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og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mme</a:t>
            </a:r>
            <a:r>
              <a:rPr sz="1800" i="1" spc="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und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er</a:t>
            </a:r>
            <a:r>
              <a:rPr sz="1800" i="1" spc="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g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t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ag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reement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8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2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5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0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2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6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 rot="16200000">
            <a:off x="36462" y="2439708"/>
            <a:ext cx="1511842" cy="3244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b="1" spc="0" dirty="0" smtClean="0">
                <a:latin typeface="Arial"/>
                <a:cs typeface="Arial"/>
              </a:rPr>
              <a:t>K</a:t>
            </a:r>
            <a:r>
              <a:rPr sz="2400" b="1" spc="-4" dirty="0" smtClean="0">
                <a:latin typeface="Arial"/>
                <a:cs typeface="Arial"/>
              </a:rPr>
              <a:t>e</a:t>
            </a:r>
            <a:r>
              <a:rPr sz="2400" b="1" spc="0" dirty="0" smtClean="0">
                <a:latin typeface="Arial"/>
                <a:cs typeface="Arial"/>
              </a:rPr>
              <a:t>bijakan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 rot="16200000">
            <a:off x="3510889" y="2695282"/>
            <a:ext cx="2009761" cy="3244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b="1" spc="0" dirty="0" smtClean="0">
                <a:latin typeface="Arial"/>
                <a:cs typeface="Arial"/>
              </a:rPr>
              <a:t>Imp</a:t>
            </a:r>
            <a:r>
              <a:rPr sz="2400" b="1" spc="4" dirty="0" smtClean="0">
                <a:latin typeface="Arial"/>
                <a:cs typeface="Arial"/>
              </a:rPr>
              <a:t>l</a:t>
            </a:r>
            <a:r>
              <a:rPr sz="2400" b="1" spc="0" dirty="0" smtClean="0">
                <a:latin typeface="Arial"/>
                <a:cs typeface="Arial"/>
              </a:rPr>
              <a:t>ementasi</a:t>
            </a:r>
            <a:endParaRPr sz="24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 rot="16200000">
            <a:off x="6539582" y="3396754"/>
            <a:ext cx="3399909" cy="3244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b="1" spc="0" dirty="0" smtClean="0">
                <a:latin typeface="Arial"/>
                <a:cs typeface="Arial"/>
              </a:rPr>
              <a:t>P</a:t>
            </a:r>
            <a:r>
              <a:rPr sz="2400" b="1" spc="-4" dirty="0" smtClean="0">
                <a:latin typeface="Arial"/>
                <a:cs typeface="Arial"/>
              </a:rPr>
              <a:t>e</a:t>
            </a:r>
            <a:r>
              <a:rPr sz="2400" b="1" spc="0" dirty="0" smtClean="0">
                <a:latin typeface="Arial"/>
                <a:cs typeface="Arial"/>
              </a:rPr>
              <a:t>nc</a:t>
            </a:r>
            <a:r>
              <a:rPr sz="2400" b="1" spc="-4" dirty="0" smtClean="0">
                <a:latin typeface="Arial"/>
                <a:cs typeface="Arial"/>
              </a:rPr>
              <a:t>a</a:t>
            </a:r>
            <a:r>
              <a:rPr sz="2400" b="1" spc="0" dirty="0" smtClean="0">
                <a:latin typeface="Arial"/>
                <a:cs typeface="Arial"/>
              </a:rPr>
              <a:t>ta</a:t>
            </a:r>
            <a:r>
              <a:rPr sz="2400" b="1" spc="4" dirty="0" smtClean="0">
                <a:latin typeface="Arial"/>
                <a:cs typeface="Arial"/>
              </a:rPr>
              <a:t>t</a:t>
            </a:r>
            <a:r>
              <a:rPr sz="2400" b="1" spc="0" dirty="0" smtClean="0">
                <a:latin typeface="Arial"/>
                <a:cs typeface="Arial"/>
              </a:rPr>
              <a:t>an</a:t>
            </a:r>
            <a:r>
              <a:rPr sz="2400" b="1" spc="19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/ P</a:t>
            </a:r>
            <a:r>
              <a:rPr sz="2400" b="1" spc="-4" dirty="0" smtClean="0">
                <a:latin typeface="Arial"/>
                <a:cs typeface="Arial"/>
              </a:rPr>
              <a:t>e</a:t>
            </a:r>
            <a:r>
              <a:rPr sz="2400" b="1" spc="0" dirty="0" smtClean="0">
                <a:latin typeface="Arial"/>
                <a:cs typeface="Arial"/>
              </a:rPr>
              <a:t>laporan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/>
          <p:nvPr/>
        </p:nvSpPr>
        <p:spPr>
          <a:xfrm>
            <a:off x="9305544" y="329184"/>
            <a:ext cx="2048255" cy="10683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38962" y="1576577"/>
            <a:ext cx="10515600" cy="381"/>
          </a:xfrm>
          <a:custGeom>
            <a:avLst/>
            <a:gdLst/>
            <a:ahLst/>
            <a:cxnLst/>
            <a:rect l="l" t="t" r="r" b="b"/>
            <a:pathLst>
              <a:path w="10515600" h="381">
                <a:moveTo>
                  <a:pt x="0" y="0"/>
                </a:moveTo>
                <a:lnTo>
                  <a:pt x="10515600" y="381"/>
                </a:lnTo>
              </a:path>
            </a:pathLst>
          </a:custGeom>
          <a:ln w="127076">
            <a:solidFill>
              <a:srgbClr val="75C5B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38962" y="5881878"/>
            <a:ext cx="10515600" cy="355"/>
          </a:xfrm>
          <a:custGeom>
            <a:avLst/>
            <a:gdLst/>
            <a:ahLst/>
            <a:cxnLst/>
            <a:rect l="l" t="t" r="r" b="b"/>
            <a:pathLst>
              <a:path w="10515600" h="355">
                <a:moveTo>
                  <a:pt x="0" y="0"/>
                </a:moveTo>
                <a:lnTo>
                  <a:pt x="10515600" y="355"/>
                </a:lnTo>
              </a:path>
            </a:pathLst>
          </a:custGeom>
          <a:ln w="127076">
            <a:solidFill>
              <a:srgbClr val="75C5B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38200" y="333755"/>
            <a:ext cx="1591056" cy="10622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562481" y="2950739"/>
            <a:ext cx="1791660" cy="7877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200"/>
              </a:lnSpc>
              <a:spcBef>
                <a:spcPts val="310"/>
              </a:spcBef>
            </a:pPr>
            <a:r>
              <a:rPr sz="6000" b="1" spc="0" dirty="0" smtClean="0">
                <a:latin typeface="Arial"/>
                <a:cs typeface="Arial"/>
              </a:rPr>
              <a:t>Data</a:t>
            </a:r>
            <a:endParaRPr sz="6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26316" y="2950739"/>
            <a:ext cx="3610519" cy="7877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200"/>
              </a:lnSpc>
              <a:spcBef>
                <a:spcPts val="310"/>
              </a:spcBef>
            </a:pPr>
            <a:r>
              <a:rPr sz="6000" b="1" spc="0" dirty="0" smtClean="0">
                <a:latin typeface="Arial"/>
                <a:cs typeface="Arial"/>
              </a:rPr>
              <a:t>Seku</a:t>
            </a:r>
            <a:r>
              <a:rPr sz="6000" b="1" spc="-25" dirty="0" smtClean="0">
                <a:latin typeface="Arial"/>
                <a:cs typeface="Arial"/>
              </a:rPr>
              <a:t>n</a:t>
            </a:r>
            <a:r>
              <a:rPr sz="6000" b="1" spc="0" dirty="0" smtClean="0">
                <a:latin typeface="Arial"/>
                <a:cs typeface="Arial"/>
              </a:rPr>
              <a:t>der</a:t>
            </a:r>
            <a:endParaRPr sz="6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110476" y="2950739"/>
            <a:ext cx="393593" cy="7877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200"/>
              </a:lnSpc>
              <a:spcBef>
                <a:spcPts val="310"/>
              </a:spcBef>
            </a:pPr>
            <a:r>
              <a:rPr sz="6000" b="1" spc="0" dirty="0" smtClean="0">
                <a:latin typeface="Arial"/>
                <a:cs typeface="Arial"/>
              </a:rPr>
              <a:t>-</a:t>
            </a:r>
            <a:endParaRPr sz="6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575296" y="2950739"/>
            <a:ext cx="3189727" cy="7877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200"/>
              </a:lnSpc>
              <a:spcBef>
                <a:spcPts val="310"/>
              </a:spcBef>
            </a:pPr>
            <a:r>
              <a:rPr sz="6000" b="1" spc="0" dirty="0" smtClean="0">
                <a:latin typeface="Arial"/>
                <a:cs typeface="Arial"/>
              </a:rPr>
              <a:t>Register</a:t>
            </a:r>
            <a:endParaRPr sz="6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59402" y="3774200"/>
            <a:ext cx="3609085" cy="787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200"/>
              </a:lnSpc>
              <a:spcBef>
                <a:spcPts val="310"/>
              </a:spcBef>
            </a:pPr>
            <a:r>
              <a:rPr sz="6000" b="1" spc="0" dirty="0" smtClean="0">
                <a:latin typeface="Arial"/>
                <a:cs typeface="Arial"/>
              </a:rPr>
              <a:t>Pos</a:t>
            </a:r>
            <a:r>
              <a:rPr sz="6000" b="1" spc="-19" dirty="0" smtClean="0">
                <a:latin typeface="Arial"/>
                <a:cs typeface="Arial"/>
              </a:rPr>
              <a:t>b</a:t>
            </a:r>
            <a:r>
              <a:rPr sz="6000" b="1" spc="0" dirty="0" smtClean="0">
                <a:latin typeface="Arial"/>
                <a:cs typeface="Arial"/>
              </a:rPr>
              <a:t>indu</a:t>
            </a:r>
            <a:endParaRPr sz="60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679575" y="6179312"/>
            <a:ext cx="8845091" cy="3606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320"/>
              </a:lnSpc>
              <a:spcBef>
                <a:spcPts val="66"/>
              </a:spcBef>
            </a:pP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Scali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ng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-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Up</a:t>
            </a:r>
            <a:r>
              <a:rPr sz="1800" i="1" spc="-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CD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er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v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en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800" i="1" spc="-1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in S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ou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th-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East</a:t>
            </a:r>
            <a:r>
              <a:rPr sz="1800" i="1" spc="-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Asia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(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U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-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SEA)</a:t>
            </a:r>
            <a:r>
              <a:rPr sz="1800" i="1" spc="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p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je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c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t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ha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recei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v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ed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f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und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g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f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m 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h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Eu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rop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ean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U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’s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Ho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z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n 2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0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20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19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ea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c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h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an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d</a:t>
            </a:r>
            <a:endParaRPr sz="1200">
              <a:latin typeface="Calibri"/>
              <a:cs typeface="Calibri"/>
            </a:endParaRPr>
          </a:p>
          <a:p>
            <a:pPr marL="2567431" marR="2582095" algn="ctr">
              <a:lnSpc>
                <a:spcPts val="1440"/>
              </a:lnSpc>
              <a:spcBef>
                <a:spcPts val="6"/>
              </a:spcBef>
            </a:pP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nno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v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p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og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mme</a:t>
            </a:r>
            <a:r>
              <a:rPr sz="1800" i="1" spc="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und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er</a:t>
            </a:r>
            <a:r>
              <a:rPr sz="1800" i="1" spc="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g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t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ag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reement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8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2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5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0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2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6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object 80"/>
          <p:cNvSpPr/>
          <p:nvPr/>
        </p:nvSpPr>
        <p:spPr>
          <a:xfrm>
            <a:off x="9305544" y="329184"/>
            <a:ext cx="2048255" cy="10683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38962" y="1576577"/>
            <a:ext cx="10515600" cy="381"/>
          </a:xfrm>
          <a:custGeom>
            <a:avLst/>
            <a:gdLst/>
            <a:ahLst/>
            <a:cxnLst/>
            <a:rect l="l" t="t" r="r" b="b"/>
            <a:pathLst>
              <a:path w="10515600" h="381">
                <a:moveTo>
                  <a:pt x="0" y="0"/>
                </a:moveTo>
                <a:lnTo>
                  <a:pt x="10515600" y="381"/>
                </a:lnTo>
              </a:path>
            </a:pathLst>
          </a:custGeom>
          <a:ln w="127076">
            <a:solidFill>
              <a:srgbClr val="75C5B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99477" y="1599438"/>
            <a:ext cx="11091456" cy="0"/>
          </a:xfrm>
          <a:custGeom>
            <a:avLst/>
            <a:gdLst/>
            <a:ahLst/>
            <a:cxnLst/>
            <a:rect l="l" t="t" r="r" b="b"/>
            <a:pathLst>
              <a:path w="11091456">
                <a:moveTo>
                  <a:pt x="0" y="0"/>
                </a:moveTo>
                <a:lnTo>
                  <a:pt x="11091456" y="0"/>
                </a:lnTo>
              </a:path>
            </a:pathLst>
          </a:custGeom>
          <a:ln w="12700">
            <a:solidFill>
              <a:srgbClr val="4471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38962" y="5881878"/>
            <a:ext cx="10515600" cy="355"/>
          </a:xfrm>
          <a:custGeom>
            <a:avLst/>
            <a:gdLst/>
            <a:ahLst/>
            <a:cxnLst/>
            <a:rect l="l" t="t" r="r" b="b"/>
            <a:pathLst>
              <a:path w="10515600" h="355">
                <a:moveTo>
                  <a:pt x="0" y="0"/>
                </a:moveTo>
                <a:lnTo>
                  <a:pt x="10515600" y="355"/>
                </a:lnTo>
              </a:path>
            </a:pathLst>
          </a:custGeom>
          <a:ln w="127076">
            <a:solidFill>
              <a:srgbClr val="75C5B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99477" y="5974486"/>
            <a:ext cx="11091456" cy="0"/>
          </a:xfrm>
          <a:custGeom>
            <a:avLst/>
            <a:gdLst/>
            <a:ahLst/>
            <a:cxnLst/>
            <a:rect l="l" t="t" r="r" b="b"/>
            <a:pathLst>
              <a:path w="11091456">
                <a:moveTo>
                  <a:pt x="0" y="0"/>
                </a:moveTo>
                <a:lnTo>
                  <a:pt x="11091456" y="0"/>
                </a:lnTo>
              </a:path>
            </a:pathLst>
          </a:custGeom>
          <a:ln w="12700">
            <a:solidFill>
              <a:srgbClr val="4471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38200" y="333755"/>
            <a:ext cx="1591056" cy="10622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888869" y="1878101"/>
            <a:ext cx="1177975" cy="337286"/>
          </a:xfrm>
          <a:custGeom>
            <a:avLst/>
            <a:gdLst/>
            <a:ahLst/>
            <a:cxnLst/>
            <a:rect l="l" t="t" r="r" b="b"/>
            <a:pathLst>
              <a:path w="1177975" h="337286">
                <a:moveTo>
                  <a:pt x="0" y="337286"/>
                </a:moveTo>
                <a:lnTo>
                  <a:pt x="1177975" y="337286"/>
                </a:lnTo>
                <a:lnTo>
                  <a:pt x="1177975" y="0"/>
                </a:lnTo>
                <a:lnTo>
                  <a:pt x="0" y="0"/>
                </a:lnTo>
                <a:lnTo>
                  <a:pt x="0" y="337286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066794" y="1878101"/>
            <a:ext cx="1361059" cy="337286"/>
          </a:xfrm>
          <a:custGeom>
            <a:avLst/>
            <a:gdLst/>
            <a:ahLst/>
            <a:cxnLst/>
            <a:rect l="l" t="t" r="r" b="b"/>
            <a:pathLst>
              <a:path w="1361059" h="337286">
                <a:moveTo>
                  <a:pt x="0" y="337286"/>
                </a:moveTo>
                <a:lnTo>
                  <a:pt x="1361059" y="337286"/>
                </a:lnTo>
                <a:lnTo>
                  <a:pt x="1361059" y="0"/>
                </a:lnTo>
                <a:lnTo>
                  <a:pt x="0" y="0"/>
                </a:lnTo>
                <a:lnTo>
                  <a:pt x="0" y="337286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427853" y="1878101"/>
            <a:ext cx="1361058" cy="337286"/>
          </a:xfrm>
          <a:custGeom>
            <a:avLst/>
            <a:gdLst/>
            <a:ahLst/>
            <a:cxnLst/>
            <a:rect l="l" t="t" r="r" b="b"/>
            <a:pathLst>
              <a:path w="1361058" h="337286">
                <a:moveTo>
                  <a:pt x="0" y="337286"/>
                </a:moveTo>
                <a:lnTo>
                  <a:pt x="1361058" y="337286"/>
                </a:lnTo>
                <a:lnTo>
                  <a:pt x="1361058" y="0"/>
                </a:lnTo>
                <a:lnTo>
                  <a:pt x="0" y="0"/>
                </a:lnTo>
                <a:lnTo>
                  <a:pt x="0" y="337286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788911" y="1878101"/>
            <a:ext cx="1297051" cy="337286"/>
          </a:xfrm>
          <a:custGeom>
            <a:avLst/>
            <a:gdLst/>
            <a:ahLst/>
            <a:cxnLst/>
            <a:rect l="l" t="t" r="r" b="b"/>
            <a:pathLst>
              <a:path w="1297051" h="337286">
                <a:moveTo>
                  <a:pt x="0" y="337286"/>
                </a:moveTo>
                <a:lnTo>
                  <a:pt x="1297051" y="337286"/>
                </a:lnTo>
                <a:lnTo>
                  <a:pt x="1297051" y="0"/>
                </a:lnTo>
                <a:lnTo>
                  <a:pt x="0" y="0"/>
                </a:lnTo>
                <a:lnTo>
                  <a:pt x="0" y="337286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086090" y="1878101"/>
            <a:ext cx="1297051" cy="337286"/>
          </a:xfrm>
          <a:custGeom>
            <a:avLst/>
            <a:gdLst/>
            <a:ahLst/>
            <a:cxnLst/>
            <a:rect l="l" t="t" r="r" b="b"/>
            <a:pathLst>
              <a:path w="1297051" h="337286">
                <a:moveTo>
                  <a:pt x="0" y="337286"/>
                </a:moveTo>
                <a:lnTo>
                  <a:pt x="1297051" y="337286"/>
                </a:lnTo>
                <a:lnTo>
                  <a:pt x="1297051" y="0"/>
                </a:lnTo>
                <a:lnTo>
                  <a:pt x="0" y="0"/>
                </a:lnTo>
                <a:lnTo>
                  <a:pt x="0" y="337286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383141" y="1878101"/>
            <a:ext cx="1297051" cy="337286"/>
          </a:xfrm>
          <a:custGeom>
            <a:avLst/>
            <a:gdLst/>
            <a:ahLst/>
            <a:cxnLst/>
            <a:rect l="l" t="t" r="r" b="b"/>
            <a:pathLst>
              <a:path w="1297051" h="337286">
                <a:moveTo>
                  <a:pt x="0" y="337286"/>
                </a:moveTo>
                <a:lnTo>
                  <a:pt x="1297051" y="337286"/>
                </a:lnTo>
                <a:lnTo>
                  <a:pt x="1297051" y="0"/>
                </a:lnTo>
                <a:lnTo>
                  <a:pt x="0" y="0"/>
                </a:lnTo>
                <a:lnTo>
                  <a:pt x="0" y="337286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0680192" y="1878101"/>
            <a:ext cx="1110691" cy="337286"/>
          </a:xfrm>
          <a:custGeom>
            <a:avLst/>
            <a:gdLst/>
            <a:ahLst/>
            <a:cxnLst/>
            <a:rect l="l" t="t" r="r" b="b"/>
            <a:pathLst>
              <a:path w="1110691" h="337286">
                <a:moveTo>
                  <a:pt x="0" y="337286"/>
                </a:moveTo>
                <a:lnTo>
                  <a:pt x="1110691" y="337286"/>
                </a:lnTo>
                <a:lnTo>
                  <a:pt x="1110691" y="0"/>
                </a:lnTo>
                <a:lnTo>
                  <a:pt x="0" y="0"/>
                </a:lnTo>
                <a:lnTo>
                  <a:pt x="0" y="337286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888869" y="1871726"/>
            <a:ext cx="0" cy="350012"/>
          </a:xfrm>
          <a:custGeom>
            <a:avLst/>
            <a:gdLst/>
            <a:ahLst/>
            <a:cxnLst/>
            <a:rect l="l" t="t" r="r" b="b"/>
            <a:pathLst>
              <a:path h="350012">
                <a:moveTo>
                  <a:pt x="0" y="0"/>
                </a:moveTo>
                <a:lnTo>
                  <a:pt x="0" y="350012"/>
                </a:lnTo>
              </a:path>
            </a:pathLst>
          </a:custGeom>
          <a:ln w="12700">
            <a:solidFill>
              <a:srgbClr val="4471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882519" y="1878076"/>
            <a:ext cx="8908415" cy="0"/>
          </a:xfrm>
          <a:custGeom>
            <a:avLst/>
            <a:gdLst/>
            <a:ahLst/>
            <a:cxnLst/>
            <a:rect l="l" t="t" r="r" b="b"/>
            <a:pathLst>
              <a:path w="8908415">
                <a:moveTo>
                  <a:pt x="0" y="0"/>
                </a:moveTo>
                <a:lnTo>
                  <a:pt x="8908415" y="0"/>
                </a:lnTo>
              </a:path>
            </a:pathLst>
          </a:custGeom>
          <a:ln w="12700">
            <a:solidFill>
              <a:srgbClr val="4471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99477" y="2215388"/>
            <a:ext cx="2195741" cy="0"/>
          </a:xfrm>
          <a:custGeom>
            <a:avLst/>
            <a:gdLst/>
            <a:ahLst/>
            <a:cxnLst/>
            <a:rect l="l" t="t" r="r" b="b"/>
            <a:pathLst>
              <a:path w="2195741">
                <a:moveTo>
                  <a:pt x="0" y="0"/>
                </a:moveTo>
                <a:lnTo>
                  <a:pt x="2195741" y="0"/>
                </a:lnTo>
              </a:path>
            </a:pathLst>
          </a:custGeom>
          <a:ln w="12700">
            <a:solidFill>
              <a:srgbClr val="4471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99477" y="2494089"/>
            <a:ext cx="2189353" cy="572198"/>
          </a:xfrm>
          <a:custGeom>
            <a:avLst/>
            <a:gdLst/>
            <a:ahLst/>
            <a:cxnLst/>
            <a:rect l="l" t="t" r="r" b="b"/>
            <a:pathLst>
              <a:path w="2189353" h="572198">
                <a:moveTo>
                  <a:pt x="0" y="572198"/>
                </a:moveTo>
                <a:lnTo>
                  <a:pt x="2189353" y="572198"/>
                </a:lnTo>
                <a:lnTo>
                  <a:pt x="2189353" y="0"/>
                </a:lnTo>
                <a:lnTo>
                  <a:pt x="0" y="0"/>
                </a:lnTo>
                <a:lnTo>
                  <a:pt x="0" y="572198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888869" y="2494089"/>
            <a:ext cx="1177975" cy="572198"/>
          </a:xfrm>
          <a:custGeom>
            <a:avLst/>
            <a:gdLst/>
            <a:ahLst/>
            <a:cxnLst/>
            <a:rect l="l" t="t" r="r" b="b"/>
            <a:pathLst>
              <a:path w="1177975" h="572198">
                <a:moveTo>
                  <a:pt x="0" y="572198"/>
                </a:moveTo>
                <a:lnTo>
                  <a:pt x="1177975" y="572198"/>
                </a:lnTo>
                <a:lnTo>
                  <a:pt x="1177975" y="0"/>
                </a:lnTo>
                <a:lnTo>
                  <a:pt x="0" y="0"/>
                </a:lnTo>
                <a:lnTo>
                  <a:pt x="0" y="572198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066794" y="2494089"/>
            <a:ext cx="1361059" cy="572198"/>
          </a:xfrm>
          <a:custGeom>
            <a:avLst/>
            <a:gdLst/>
            <a:ahLst/>
            <a:cxnLst/>
            <a:rect l="l" t="t" r="r" b="b"/>
            <a:pathLst>
              <a:path w="1361059" h="572198">
                <a:moveTo>
                  <a:pt x="0" y="572198"/>
                </a:moveTo>
                <a:lnTo>
                  <a:pt x="1361059" y="572198"/>
                </a:lnTo>
                <a:lnTo>
                  <a:pt x="1361059" y="0"/>
                </a:lnTo>
                <a:lnTo>
                  <a:pt x="0" y="0"/>
                </a:lnTo>
                <a:lnTo>
                  <a:pt x="0" y="572198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427853" y="2494089"/>
            <a:ext cx="1361058" cy="572198"/>
          </a:xfrm>
          <a:custGeom>
            <a:avLst/>
            <a:gdLst/>
            <a:ahLst/>
            <a:cxnLst/>
            <a:rect l="l" t="t" r="r" b="b"/>
            <a:pathLst>
              <a:path w="1361058" h="572198">
                <a:moveTo>
                  <a:pt x="0" y="572198"/>
                </a:moveTo>
                <a:lnTo>
                  <a:pt x="1361058" y="572198"/>
                </a:lnTo>
                <a:lnTo>
                  <a:pt x="1361058" y="0"/>
                </a:lnTo>
                <a:lnTo>
                  <a:pt x="0" y="0"/>
                </a:lnTo>
                <a:lnTo>
                  <a:pt x="0" y="572198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788911" y="2494089"/>
            <a:ext cx="1297051" cy="572198"/>
          </a:xfrm>
          <a:custGeom>
            <a:avLst/>
            <a:gdLst/>
            <a:ahLst/>
            <a:cxnLst/>
            <a:rect l="l" t="t" r="r" b="b"/>
            <a:pathLst>
              <a:path w="1297051" h="572198">
                <a:moveTo>
                  <a:pt x="0" y="572198"/>
                </a:moveTo>
                <a:lnTo>
                  <a:pt x="1297051" y="572198"/>
                </a:lnTo>
                <a:lnTo>
                  <a:pt x="1297051" y="0"/>
                </a:lnTo>
                <a:lnTo>
                  <a:pt x="0" y="0"/>
                </a:lnTo>
                <a:lnTo>
                  <a:pt x="0" y="572198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086090" y="2494089"/>
            <a:ext cx="1297051" cy="572198"/>
          </a:xfrm>
          <a:custGeom>
            <a:avLst/>
            <a:gdLst/>
            <a:ahLst/>
            <a:cxnLst/>
            <a:rect l="l" t="t" r="r" b="b"/>
            <a:pathLst>
              <a:path w="1297051" h="572198">
                <a:moveTo>
                  <a:pt x="0" y="572198"/>
                </a:moveTo>
                <a:lnTo>
                  <a:pt x="1297051" y="572198"/>
                </a:lnTo>
                <a:lnTo>
                  <a:pt x="1297051" y="0"/>
                </a:lnTo>
                <a:lnTo>
                  <a:pt x="0" y="0"/>
                </a:lnTo>
                <a:lnTo>
                  <a:pt x="0" y="572198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9383141" y="2494089"/>
            <a:ext cx="1297051" cy="572198"/>
          </a:xfrm>
          <a:custGeom>
            <a:avLst/>
            <a:gdLst/>
            <a:ahLst/>
            <a:cxnLst/>
            <a:rect l="l" t="t" r="r" b="b"/>
            <a:pathLst>
              <a:path w="1297051" h="572198">
                <a:moveTo>
                  <a:pt x="0" y="572198"/>
                </a:moveTo>
                <a:lnTo>
                  <a:pt x="1297051" y="572198"/>
                </a:lnTo>
                <a:lnTo>
                  <a:pt x="1297051" y="0"/>
                </a:lnTo>
                <a:lnTo>
                  <a:pt x="0" y="0"/>
                </a:lnTo>
                <a:lnTo>
                  <a:pt x="0" y="572198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0680192" y="2494089"/>
            <a:ext cx="1110691" cy="572198"/>
          </a:xfrm>
          <a:custGeom>
            <a:avLst/>
            <a:gdLst/>
            <a:ahLst/>
            <a:cxnLst/>
            <a:rect l="l" t="t" r="r" b="b"/>
            <a:pathLst>
              <a:path w="1110691" h="572198">
                <a:moveTo>
                  <a:pt x="0" y="572198"/>
                </a:moveTo>
                <a:lnTo>
                  <a:pt x="1110691" y="572198"/>
                </a:lnTo>
                <a:lnTo>
                  <a:pt x="1110691" y="0"/>
                </a:lnTo>
                <a:lnTo>
                  <a:pt x="0" y="0"/>
                </a:lnTo>
                <a:lnTo>
                  <a:pt x="0" y="572198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99477" y="3344989"/>
            <a:ext cx="4728464" cy="278701"/>
          </a:xfrm>
          <a:custGeom>
            <a:avLst/>
            <a:gdLst/>
            <a:ahLst/>
            <a:cxnLst/>
            <a:rect l="l" t="t" r="r" b="b"/>
            <a:pathLst>
              <a:path w="4728464" h="278701">
                <a:moveTo>
                  <a:pt x="0" y="278701"/>
                </a:moveTo>
                <a:lnTo>
                  <a:pt x="4728464" y="278701"/>
                </a:lnTo>
                <a:lnTo>
                  <a:pt x="4728464" y="0"/>
                </a:lnTo>
                <a:lnTo>
                  <a:pt x="0" y="0"/>
                </a:lnTo>
                <a:lnTo>
                  <a:pt x="0" y="278701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427853" y="3344989"/>
            <a:ext cx="1361058" cy="278701"/>
          </a:xfrm>
          <a:custGeom>
            <a:avLst/>
            <a:gdLst/>
            <a:ahLst/>
            <a:cxnLst/>
            <a:rect l="l" t="t" r="r" b="b"/>
            <a:pathLst>
              <a:path w="1361058" h="278701">
                <a:moveTo>
                  <a:pt x="0" y="278701"/>
                </a:moveTo>
                <a:lnTo>
                  <a:pt x="1361058" y="278701"/>
                </a:lnTo>
                <a:lnTo>
                  <a:pt x="1361058" y="0"/>
                </a:lnTo>
                <a:lnTo>
                  <a:pt x="0" y="0"/>
                </a:lnTo>
                <a:lnTo>
                  <a:pt x="0" y="278701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788911" y="3344989"/>
            <a:ext cx="1297051" cy="278701"/>
          </a:xfrm>
          <a:custGeom>
            <a:avLst/>
            <a:gdLst/>
            <a:ahLst/>
            <a:cxnLst/>
            <a:rect l="l" t="t" r="r" b="b"/>
            <a:pathLst>
              <a:path w="1297051" h="278701">
                <a:moveTo>
                  <a:pt x="0" y="278701"/>
                </a:moveTo>
                <a:lnTo>
                  <a:pt x="1297051" y="278701"/>
                </a:lnTo>
                <a:lnTo>
                  <a:pt x="1297051" y="0"/>
                </a:lnTo>
                <a:lnTo>
                  <a:pt x="0" y="0"/>
                </a:lnTo>
                <a:lnTo>
                  <a:pt x="0" y="278701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8086090" y="3344989"/>
            <a:ext cx="1297051" cy="278701"/>
          </a:xfrm>
          <a:custGeom>
            <a:avLst/>
            <a:gdLst/>
            <a:ahLst/>
            <a:cxnLst/>
            <a:rect l="l" t="t" r="r" b="b"/>
            <a:pathLst>
              <a:path w="1297051" h="278701">
                <a:moveTo>
                  <a:pt x="0" y="278701"/>
                </a:moveTo>
                <a:lnTo>
                  <a:pt x="1297051" y="278701"/>
                </a:lnTo>
                <a:lnTo>
                  <a:pt x="1297051" y="0"/>
                </a:lnTo>
                <a:lnTo>
                  <a:pt x="0" y="0"/>
                </a:lnTo>
                <a:lnTo>
                  <a:pt x="0" y="278701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9383141" y="3344989"/>
            <a:ext cx="1297051" cy="278701"/>
          </a:xfrm>
          <a:custGeom>
            <a:avLst/>
            <a:gdLst/>
            <a:ahLst/>
            <a:cxnLst/>
            <a:rect l="l" t="t" r="r" b="b"/>
            <a:pathLst>
              <a:path w="1297051" h="278701">
                <a:moveTo>
                  <a:pt x="0" y="278701"/>
                </a:moveTo>
                <a:lnTo>
                  <a:pt x="1297051" y="278701"/>
                </a:lnTo>
                <a:lnTo>
                  <a:pt x="1297051" y="0"/>
                </a:lnTo>
                <a:lnTo>
                  <a:pt x="0" y="0"/>
                </a:lnTo>
                <a:lnTo>
                  <a:pt x="0" y="278701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0680192" y="3344989"/>
            <a:ext cx="1110691" cy="278701"/>
          </a:xfrm>
          <a:custGeom>
            <a:avLst/>
            <a:gdLst/>
            <a:ahLst/>
            <a:cxnLst/>
            <a:rect l="l" t="t" r="r" b="b"/>
            <a:pathLst>
              <a:path w="1110691" h="278701">
                <a:moveTo>
                  <a:pt x="0" y="278701"/>
                </a:moveTo>
                <a:lnTo>
                  <a:pt x="1110691" y="278701"/>
                </a:lnTo>
                <a:lnTo>
                  <a:pt x="1110691" y="0"/>
                </a:lnTo>
                <a:lnTo>
                  <a:pt x="0" y="0"/>
                </a:lnTo>
                <a:lnTo>
                  <a:pt x="0" y="278701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00278" y="2222754"/>
            <a:ext cx="11091672" cy="1150620"/>
          </a:xfrm>
          <a:custGeom>
            <a:avLst/>
            <a:gdLst/>
            <a:ahLst/>
            <a:cxnLst/>
            <a:rect l="l" t="t" r="r" b="b"/>
            <a:pathLst>
              <a:path w="11091672" h="1150620">
                <a:moveTo>
                  <a:pt x="0" y="1150620"/>
                </a:moveTo>
                <a:lnTo>
                  <a:pt x="11091672" y="1150620"/>
                </a:lnTo>
                <a:lnTo>
                  <a:pt x="11091672" y="0"/>
                </a:lnTo>
                <a:lnTo>
                  <a:pt x="0" y="0"/>
                </a:lnTo>
                <a:lnTo>
                  <a:pt x="0" y="1150620"/>
                </a:lnTo>
                <a:close/>
              </a:path>
            </a:pathLst>
          </a:custGeom>
          <a:ln w="38100">
            <a:solidFill>
              <a:srgbClr val="006FC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99477" y="3982402"/>
            <a:ext cx="2189353" cy="278701"/>
          </a:xfrm>
          <a:custGeom>
            <a:avLst/>
            <a:gdLst/>
            <a:ahLst/>
            <a:cxnLst/>
            <a:rect l="l" t="t" r="r" b="b"/>
            <a:pathLst>
              <a:path w="2189353" h="278701">
                <a:moveTo>
                  <a:pt x="0" y="278701"/>
                </a:moveTo>
                <a:lnTo>
                  <a:pt x="2189353" y="278701"/>
                </a:lnTo>
                <a:lnTo>
                  <a:pt x="2189353" y="0"/>
                </a:lnTo>
                <a:lnTo>
                  <a:pt x="0" y="0"/>
                </a:lnTo>
                <a:lnTo>
                  <a:pt x="0" y="278701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888869" y="3982402"/>
            <a:ext cx="1177975" cy="278701"/>
          </a:xfrm>
          <a:custGeom>
            <a:avLst/>
            <a:gdLst/>
            <a:ahLst/>
            <a:cxnLst/>
            <a:rect l="l" t="t" r="r" b="b"/>
            <a:pathLst>
              <a:path w="1177975" h="278701">
                <a:moveTo>
                  <a:pt x="0" y="278701"/>
                </a:moveTo>
                <a:lnTo>
                  <a:pt x="1177975" y="278701"/>
                </a:lnTo>
                <a:lnTo>
                  <a:pt x="1177975" y="0"/>
                </a:lnTo>
                <a:lnTo>
                  <a:pt x="0" y="0"/>
                </a:lnTo>
                <a:lnTo>
                  <a:pt x="0" y="278701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066794" y="3982402"/>
            <a:ext cx="1361059" cy="278701"/>
          </a:xfrm>
          <a:custGeom>
            <a:avLst/>
            <a:gdLst/>
            <a:ahLst/>
            <a:cxnLst/>
            <a:rect l="l" t="t" r="r" b="b"/>
            <a:pathLst>
              <a:path w="1361059" h="278701">
                <a:moveTo>
                  <a:pt x="0" y="278701"/>
                </a:moveTo>
                <a:lnTo>
                  <a:pt x="1361059" y="278701"/>
                </a:lnTo>
                <a:lnTo>
                  <a:pt x="1361059" y="0"/>
                </a:lnTo>
                <a:lnTo>
                  <a:pt x="0" y="0"/>
                </a:lnTo>
                <a:lnTo>
                  <a:pt x="0" y="278701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427853" y="3982402"/>
            <a:ext cx="1361058" cy="278701"/>
          </a:xfrm>
          <a:custGeom>
            <a:avLst/>
            <a:gdLst/>
            <a:ahLst/>
            <a:cxnLst/>
            <a:rect l="l" t="t" r="r" b="b"/>
            <a:pathLst>
              <a:path w="1361058" h="278701">
                <a:moveTo>
                  <a:pt x="0" y="278701"/>
                </a:moveTo>
                <a:lnTo>
                  <a:pt x="1361058" y="278701"/>
                </a:lnTo>
                <a:lnTo>
                  <a:pt x="1361058" y="0"/>
                </a:lnTo>
                <a:lnTo>
                  <a:pt x="0" y="0"/>
                </a:lnTo>
                <a:lnTo>
                  <a:pt x="0" y="278701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788911" y="3982402"/>
            <a:ext cx="1297051" cy="278701"/>
          </a:xfrm>
          <a:custGeom>
            <a:avLst/>
            <a:gdLst/>
            <a:ahLst/>
            <a:cxnLst/>
            <a:rect l="l" t="t" r="r" b="b"/>
            <a:pathLst>
              <a:path w="1297051" h="278701">
                <a:moveTo>
                  <a:pt x="0" y="278701"/>
                </a:moveTo>
                <a:lnTo>
                  <a:pt x="1297051" y="278701"/>
                </a:lnTo>
                <a:lnTo>
                  <a:pt x="1297051" y="0"/>
                </a:lnTo>
                <a:lnTo>
                  <a:pt x="0" y="0"/>
                </a:lnTo>
                <a:lnTo>
                  <a:pt x="0" y="278701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8086090" y="3982402"/>
            <a:ext cx="1297051" cy="278701"/>
          </a:xfrm>
          <a:custGeom>
            <a:avLst/>
            <a:gdLst/>
            <a:ahLst/>
            <a:cxnLst/>
            <a:rect l="l" t="t" r="r" b="b"/>
            <a:pathLst>
              <a:path w="1297051" h="278701">
                <a:moveTo>
                  <a:pt x="0" y="278701"/>
                </a:moveTo>
                <a:lnTo>
                  <a:pt x="1297051" y="278701"/>
                </a:lnTo>
                <a:lnTo>
                  <a:pt x="1297051" y="0"/>
                </a:lnTo>
                <a:lnTo>
                  <a:pt x="0" y="0"/>
                </a:lnTo>
                <a:lnTo>
                  <a:pt x="0" y="278701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9383141" y="3982402"/>
            <a:ext cx="1297051" cy="278701"/>
          </a:xfrm>
          <a:custGeom>
            <a:avLst/>
            <a:gdLst/>
            <a:ahLst/>
            <a:cxnLst/>
            <a:rect l="l" t="t" r="r" b="b"/>
            <a:pathLst>
              <a:path w="1297051" h="278701">
                <a:moveTo>
                  <a:pt x="0" y="278701"/>
                </a:moveTo>
                <a:lnTo>
                  <a:pt x="1297051" y="278701"/>
                </a:lnTo>
                <a:lnTo>
                  <a:pt x="1297051" y="0"/>
                </a:lnTo>
                <a:lnTo>
                  <a:pt x="0" y="0"/>
                </a:lnTo>
                <a:lnTo>
                  <a:pt x="0" y="278701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0680192" y="3982402"/>
            <a:ext cx="1110691" cy="278701"/>
          </a:xfrm>
          <a:custGeom>
            <a:avLst/>
            <a:gdLst/>
            <a:ahLst/>
            <a:cxnLst/>
            <a:rect l="l" t="t" r="r" b="b"/>
            <a:pathLst>
              <a:path w="1110691" h="278701">
                <a:moveTo>
                  <a:pt x="0" y="278701"/>
                </a:moveTo>
                <a:lnTo>
                  <a:pt x="1110691" y="278701"/>
                </a:lnTo>
                <a:lnTo>
                  <a:pt x="1110691" y="0"/>
                </a:lnTo>
                <a:lnTo>
                  <a:pt x="0" y="0"/>
                </a:lnTo>
                <a:lnTo>
                  <a:pt x="0" y="278701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00278" y="3396233"/>
            <a:ext cx="11091672" cy="609600"/>
          </a:xfrm>
          <a:custGeom>
            <a:avLst/>
            <a:gdLst/>
            <a:ahLst/>
            <a:cxnLst/>
            <a:rect l="l" t="t" r="r" b="b"/>
            <a:pathLst>
              <a:path w="11091672" h="609600">
                <a:moveTo>
                  <a:pt x="0" y="609600"/>
                </a:moveTo>
                <a:lnTo>
                  <a:pt x="11091672" y="609600"/>
                </a:lnTo>
                <a:lnTo>
                  <a:pt x="11091672" y="0"/>
                </a:lnTo>
                <a:lnTo>
                  <a:pt x="0" y="0"/>
                </a:lnTo>
                <a:lnTo>
                  <a:pt x="0" y="609600"/>
                </a:lnTo>
                <a:close/>
              </a:path>
            </a:pathLst>
          </a:custGeom>
          <a:ln w="38100">
            <a:solidFill>
              <a:srgbClr val="006FC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99477" y="4539843"/>
            <a:ext cx="2189353" cy="358673"/>
          </a:xfrm>
          <a:custGeom>
            <a:avLst/>
            <a:gdLst/>
            <a:ahLst/>
            <a:cxnLst/>
            <a:rect l="l" t="t" r="r" b="b"/>
            <a:pathLst>
              <a:path w="2189353" h="358673">
                <a:moveTo>
                  <a:pt x="0" y="358673"/>
                </a:moveTo>
                <a:lnTo>
                  <a:pt x="2189353" y="358673"/>
                </a:lnTo>
                <a:lnTo>
                  <a:pt x="2189353" y="0"/>
                </a:lnTo>
                <a:lnTo>
                  <a:pt x="0" y="0"/>
                </a:lnTo>
                <a:lnTo>
                  <a:pt x="0" y="358673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888869" y="4539843"/>
            <a:ext cx="1177975" cy="358673"/>
          </a:xfrm>
          <a:custGeom>
            <a:avLst/>
            <a:gdLst/>
            <a:ahLst/>
            <a:cxnLst/>
            <a:rect l="l" t="t" r="r" b="b"/>
            <a:pathLst>
              <a:path w="1177975" h="358673">
                <a:moveTo>
                  <a:pt x="0" y="358673"/>
                </a:moveTo>
                <a:lnTo>
                  <a:pt x="1177975" y="358673"/>
                </a:lnTo>
                <a:lnTo>
                  <a:pt x="1177975" y="0"/>
                </a:lnTo>
                <a:lnTo>
                  <a:pt x="0" y="0"/>
                </a:lnTo>
                <a:lnTo>
                  <a:pt x="0" y="358673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066794" y="4539843"/>
            <a:ext cx="1361059" cy="358673"/>
          </a:xfrm>
          <a:custGeom>
            <a:avLst/>
            <a:gdLst/>
            <a:ahLst/>
            <a:cxnLst/>
            <a:rect l="l" t="t" r="r" b="b"/>
            <a:pathLst>
              <a:path w="1361059" h="358673">
                <a:moveTo>
                  <a:pt x="0" y="358673"/>
                </a:moveTo>
                <a:lnTo>
                  <a:pt x="1361059" y="358673"/>
                </a:lnTo>
                <a:lnTo>
                  <a:pt x="1361059" y="0"/>
                </a:lnTo>
                <a:lnTo>
                  <a:pt x="0" y="0"/>
                </a:lnTo>
                <a:lnTo>
                  <a:pt x="0" y="358673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427853" y="4539843"/>
            <a:ext cx="1361058" cy="358673"/>
          </a:xfrm>
          <a:custGeom>
            <a:avLst/>
            <a:gdLst/>
            <a:ahLst/>
            <a:cxnLst/>
            <a:rect l="l" t="t" r="r" b="b"/>
            <a:pathLst>
              <a:path w="1361058" h="358673">
                <a:moveTo>
                  <a:pt x="0" y="358673"/>
                </a:moveTo>
                <a:lnTo>
                  <a:pt x="1361058" y="358673"/>
                </a:lnTo>
                <a:lnTo>
                  <a:pt x="1361058" y="0"/>
                </a:lnTo>
                <a:lnTo>
                  <a:pt x="0" y="0"/>
                </a:lnTo>
                <a:lnTo>
                  <a:pt x="0" y="358673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788911" y="4539843"/>
            <a:ext cx="1297051" cy="358673"/>
          </a:xfrm>
          <a:custGeom>
            <a:avLst/>
            <a:gdLst/>
            <a:ahLst/>
            <a:cxnLst/>
            <a:rect l="l" t="t" r="r" b="b"/>
            <a:pathLst>
              <a:path w="1297051" h="358673">
                <a:moveTo>
                  <a:pt x="0" y="358673"/>
                </a:moveTo>
                <a:lnTo>
                  <a:pt x="1297051" y="358673"/>
                </a:lnTo>
                <a:lnTo>
                  <a:pt x="1297051" y="0"/>
                </a:lnTo>
                <a:lnTo>
                  <a:pt x="0" y="0"/>
                </a:lnTo>
                <a:lnTo>
                  <a:pt x="0" y="358673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8086090" y="4539843"/>
            <a:ext cx="1297051" cy="358673"/>
          </a:xfrm>
          <a:custGeom>
            <a:avLst/>
            <a:gdLst/>
            <a:ahLst/>
            <a:cxnLst/>
            <a:rect l="l" t="t" r="r" b="b"/>
            <a:pathLst>
              <a:path w="1297051" h="358673">
                <a:moveTo>
                  <a:pt x="0" y="358673"/>
                </a:moveTo>
                <a:lnTo>
                  <a:pt x="1297051" y="358673"/>
                </a:lnTo>
                <a:lnTo>
                  <a:pt x="1297051" y="0"/>
                </a:lnTo>
                <a:lnTo>
                  <a:pt x="0" y="0"/>
                </a:lnTo>
                <a:lnTo>
                  <a:pt x="0" y="358673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383141" y="4539843"/>
            <a:ext cx="1297051" cy="358673"/>
          </a:xfrm>
          <a:custGeom>
            <a:avLst/>
            <a:gdLst/>
            <a:ahLst/>
            <a:cxnLst/>
            <a:rect l="l" t="t" r="r" b="b"/>
            <a:pathLst>
              <a:path w="1297051" h="358673">
                <a:moveTo>
                  <a:pt x="0" y="358673"/>
                </a:moveTo>
                <a:lnTo>
                  <a:pt x="1297051" y="358673"/>
                </a:lnTo>
                <a:lnTo>
                  <a:pt x="1297051" y="0"/>
                </a:lnTo>
                <a:lnTo>
                  <a:pt x="0" y="0"/>
                </a:lnTo>
                <a:lnTo>
                  <a:pt x="0" y="358673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0680192" y="4539843"/>
            <a:ext cx="1110691" cy="358673"/>
          </a:xfrm>
          <a:custGeom>
            <a:avLst/>
            <a:gdLst/>
            <a:ahLst/>
            <a:cxnLst/>
            <a:rect l="l" t="t" r="r" b="b"/>
            <a:pathLst>
              <a:path w="1110691" h="358673">
                <a:moveTo>
                  <a:pt x="0" y="358673"/>
                </a:moveTo>
                <a:lnTo>
                  <a:pt x="1110691" y="358673"/>
                </a:lnTo>
                <a:lnTo>
                  <a:pt x="1110691" y="0"/>
                </a:lnTo>
                <a:lnTo>
                  <a:pt x="0" y="0"/>
                </a:lnTo>
                <a:lnTo>
                  <a:pt x="0" y="358673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99477" y="5257139"/>
            <a:ext cx="2189353" cy="358673"/>
          </a:xfrm>
          <a:custGeom>
            <a:avLst/>
            <a:gdLst/>
            <a:ahLst/>
            <a:cxnLst/>
            <a:rect l="l" t="t" r="r" b="b"/>
            <a:pathLst>
              <a:path w="2189353" h="358673">
                <a:moveTo>
                  <a:pt x="0" y="358673"/>
                </a:moveTo>
                <a:lnTo>
                  <a:pt x="2189353" y="358673"/>
                </a:lnTo>
                <a:lnTo>
                  <a:pt x="2189353" y="0"/>
                </a:lnTo>
                <a:lnTo>
                  <a:pt x="0" y="0"/>
                </a:lnTo>
                <a:lnTo>
                  <a:pt x="0" y="358673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888869" y="5257139"/>
            <a:ext cx="1177975" cy="358673"/>
          </a:xfrm>
          <a:custGeom>
            <a:avLst/>
            <a:gdLst/>
            <a:ahLst/>
            <a:cxnLst/>
            <a:rect l="l" t="t" r="r" b="b"/>
            <a:pathLst>
              <a:path w="1177975" h="358673">
                <a:moveTo>
                  <a:pt x="0" y="358673"/>
                </a:moveTo>
                <a:lnTo>
                  <a:pt x="1177975" y="358673"/>
                </a:lnTo>
                <a:lnTo>
                  <a:pt x="1177975" y="0"/>
                </a:lnTo>
                <a:lnTo>
                  <a:pt x="0" y="0"/>
                </a:lnTo>
                <a:lnTo>
                  <a:pt x="0" y="358673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066794" y="5257139"/>
            <a:ext cx="1361059" cy="358673"/>
          </a:xfrm>
          <a:custGeom>
            <a:avLst/>
            <a:gdLst/>
            <a:ahLst/>
            <a:cxnLst/>
            <a:rect l="l" t="t" r="r" b="b"/>
            <a:pathLst>
              <a:path w="1361059" h="358673">
                <a:moveTo>
                  <a:pt x="0" y="358673"/>
                </a:moveTo>
                <a:lnTo>
                  <a:pt x="1361059" y="358673"/>
                </a:lnTo>
                <a:lnTo>
                  <a:pt x="1361059" y="0"/>
                </a:lnTo>
                <a:lnTo>
                  <a:pt x="0" y="0"/>
                </a:lnTo>
                <a:lnTo>
                  <a:pt x="0" y="358673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427853" y="5257139"/>
            <a:ext cx="1361058" cy="358673"/>
          </a:xfrm>
          <a:custGeom>
            <a:avLst/>
            <a:gdLst/>
            <a:ahLst/>
            <a:cxnLst/>
            <a:rect l="l" t="t" r="r" b="b"/>
            <a:pathLst>
              <a:path w="1361058" h="358673">
                <a:moveTo>
                  <a:pt x="0" y="358673"/>
                </a:moveTo>
                <a:lnTo>
                  <a:pt x="1361058" y="358673"/>
                </a:lnTo>
                <a:lnTo>
                  <a:pt x="1361058" y="0"/>
                </a:lnTo>
                <a:lnTo>
                  <a:pt x="0" y="0"/>
                </a:lnTo>
                <a:lnTo>
                  <a:pt x="0" y="358673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788911" y="5257139"/>
            <a:ext cx="1297051" cy="358673"/>
          </a:xfrm>
          <a:custGeom>
            <a:avLst/>
            <a:gdLst/>
            <a:ahLst/>
            <a:cxnLst/>
            <a:rect l="l" t="t" r="r" b="b"/>
            <a:pathLst>
              <a:path w="1297051" h="358673">
                <a:moveTo>
                  <a:pt x="0" y="358673"/>
                </a:moveTo>
                <a:lnTo>
                  <a:pt x="1297051" y="358673"/>
                </a:lnTo>
                <a:lnTo>
                  <a:pt x="1297051" y="0"/>
                </a:lnTo>
                <a:lnTo>
                  <a:pt x="0" y="0"/>
                </a:lnTo>
                <a:lnTo>
                  <a:pt x="0" y="358673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086090" y="5257139"/>
            <a:ext cx="1297051" cy="358673"/>
          </a:xfrm>
          <a:custGeom>
            <a:avLst/>
            <a:gdLst/>
            <a:ahLst/>
            <a:cxnLst/>
            <a:rect l="l" t="t" r="r" b="b"/>
            <a:pathLst>
              <a:path w="1297051" h="358673">
                <a:moveTo>
                  <a:pt x="0" y="358673"/>
                </a:moveTo>
                <a:lnTo>
                  <a:pt x="1297051" y="358673"/>
                </a:lnTo>
                <a:lnTo>
                  <a:pt x="1297051" y="0"/>
                </a:lnTo>
                <a:lnTo>
                  <a:pt x="0" y="0"/>
                </a:lnTo>
                <a:lnTo>
                  <a:pt x="0" y="358673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9383141" y="5257139"/>
            <a:ext cx="1297051" cy="358673"/>
          </a:xfrm>
          <a:custGeom>
            <a:avLst/>
            <a:gdLst/>
            <a:ahLst/>
            <a:cxnLst/>
            <a:rect l="l" t="t" r="r" b="b"/>
            <a:pathLst>
              <a:path w="1297051" h="358673">
                <a:moveTo>
                  <a:pt x="0" y="358673"/>
                </a:moveTo>
                <a:lnTo>
                  <a:pt x="1297051" y="358673"/>
                </a:lnTo>
                <a:lnTo>
                  <a:pt x="1297051" y="0"/>
                </a:lnTo>
                <a:lnTo>
                  <a:pt x="0" y="0"/>
                </a:lnTo>
                <a:lnTo>
                  <a:pt x="0" y="358673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0680192" y="5257139"/>
            <a:ext cx="1110691" cy="358673"/>
          </a:xfrm>
          <a:custGeom>
            <a:avLst/>
            <a:gdLst/>
            <a:ahLst/>
            <a:cxnLst/>
            <a:rect l="l" t="t" r="r" b="b"/>
            <a:pathLst>
              <a:path w="1110691" h="358673">
                <a:moveTo>
                  <a:pt x="0" y="358673"/>
                </a:moveTo>
                <a:lnTo>
                  <a:pt x="1110691" y="358673"/>
                </a:lnTo>
                <a:lnTo>
                  <a:pt x="1110691" y="0"/>
                </a:lnTo>
                <a:lnTo>
                  <a:pt x="0" y="0"/>
                </a:lnTo>
                <a:lnTo>
                  <a:pt x="0" y="358673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700278" y="4005834"/>
            <a:ext cx="11091672" cy="1828800"/>
          </a:xfrm>
          <a:custGeom>
            <a:avLst/>
            <a:gdLst/>
            <a:ahLst/>
            <a:cxnLst/>
            <a:rect l="l" t="t" r="r" b="b"/>
            <a:pathLst>
              <a:path w="11091672" h="1828800">
                <a:moveTo>
                  <a:pt x="0" y="1828800"/>
                </a:moveTo>
                <a:lnTo>
                  <a:pt x="11091672" y="1828800"/>
                </a:lnTo>
                <a:lnTo>
                  <a:pt x="11091672" y="0"/>
                </a:lnTo>
                <a:lnTo>
                  <a:pt x="0" y="0"/>
                </a:lnTo>
                <a:lnTo>
                  <a:pt x="0" y="1828800"/>
                </a:lnTo>
                <a:close/>
              </a:path>
            </a:pathLst>
          </a:custGeom>
          <a:ln w="38100">
            <a:solidFill>
              <a:srgbClr val="006FC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2586355" y="698475"/>
            <a:ext cx="5639180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 smtClean="0">
                <a:latin typeface="Arial"/>
                <a:cs typeface="Arial"/>
              </a:rPr>
              <a:t>Kar</a:t>
            </a:r>
            <a:r>
              <a:rPr sz="3200" spc="-14" dirty="0" smtClean="0">
                <a:latin typeface="Arial"/>
                <a:cs typeface="Arial"/>
              </a:rPr>
              <a:t>a</a:t>
            </a:r>
            <a:r>
              <a:rPr sz="3200" spc="0" dirty="0" smtClean="0">
                <a:latin typeface="Arial"/>
                <a:cs typeface="Arial"/>
              </a:rPr>
              <a:t>kterist</a:t>
            </a:r>
            <a:r>
              <a:rPr sz="3200" spc="-14" dirty="0" smtClean="0">
                <a:latin typeface="Arial"/>
                <a:cs typeface="Arial"/>
              </a:rPr>
              <a:t>i</a:t>
            </a:r>
            <a:r>
              <a:rPr sz="3200" spc="0" dirty="0" smtClean="0">
                <a:latin typeface="Arial"/>
                <a:cs typeface="Arial"/>
              </a:rPr>
              <a:t>k</a:t>
            </a:r>
            <a:r>
              <a:rPr sz="3200" spc="-14" dirty="0" smtClean="0">
                <a:latin typeface="Arial"/>
                <a:cs typeface="Arial"/>
              </a:rPr>
              <a:t> </a:t>
            </a:r>
            <a:r>
              <a:rPr sz="3200" spc="0" dirty="0" smtClean="0">
                <a:latin typeface="Arial"/>
                <a:cs typeface="Arial"/>
              </a:rPr>
              <a:t>Pes</a:t>
            </a:r>
            <a:r>
              <a:rPr sz="3200" spc="-14" dirty="0" smtClean="0">
                <a:latin typeface="Arial"/>
                <a:cs typeface="Arial"/>
              </a:rPr>
              <a:t>e</a:t>
            </a:r>
            <a:r>
              <a:rPr sz="3200" spc="0" dirty="0" smtClean="0">
                <a:latin typeface="Arial"/>
                <a:cs typeface="Arial"/>
              </a:rPr>
              <a:t>rta</a:t>
            </a:r>
            <a:r>
              <a:rPr sz="3200" spc="-29" dirty="0" smtClean="0">
                <a:latin typeface="Arial"/>
                <a:cs typeface="Arial"/>
              </a:rPr>
              <a:t> </a:t>
            </a:r>
            <a:r>
              <a:rPr sz="3200" spc="0" dirty="0" smtClean="0">
                <a:latin typeface="Arial"/>
                <a:cs typeface="Arial"/>
              </a:rPr>
              <a:t>Pos</a:t>
            </a:r>
            <a:r>
              <a:rPr sz="3200" spc="-14" dirty="0" smtClean="0">
                <a:latin typeface="Arial"/>
                <a:cs typeface="Arial"/>
              </a:rPr>
              <a:t>b</a:t>
            </a:r>
            <a:r>
              <a:rPr sz="3200" spc="0" dirty="0" smtClean="0">
                <a:latin typeface="Arial"/>
                <a:cs typeface="Arial"/>
              </a:rPr>
              <a:t>i</a:t>
            </a:r>
            <a:r>
              <a:rPr sz="3200" spc="-9" dirty="0" smtClean="0">
                <a:latin typeface="Arial"/>
                <a:cs typeface="Arial"/>
              </a:rPr>
              <a:t>n</a:t>
            </a:r>
            <a:r>
              <a:rPr sz="3200" spc="0" dirty="0" smtClean="0">
                <a:latin typeface="Arial"/>
                <a:cs typeface="Arial"/>
              </a:rPr>
              <a:t>du</a:t>
            </a:r>
            <a:endParaRPr sz="32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38022" y="1621464"/>
            <a:ext cx="1440433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b="1" spc="0" dirty="0" smtClean="0">
                <a:latin typeface="Arial"/>
                <a:cs typeface="Arial"/>
              </a:rPr>
              <a:t>K</a:t>
            </a:r>
            <a:r>
              <a:rPr sz="1800" b="1" spc="-9" dirty="0" smtClean="0">
                <a:latin typeface="Arial"/>
                <a:cs typeface="Arial"/>
              </a:rPr>
              <a:t>a</a:t>
            </a:r>
            <a:r>
              <a:rPr sz="1800" b="1" spc="0" dirty="0" smtClean="0">
                <a:latin typeface="Arial"/>
                <a:cs typeface="Arial"/>
              </a:rPr>
              <a:t>r</a:t>
            </a:r>
            <a:r>
              <a:rPr sz="1800" b="1" spc="-9" dirty="0" smtClean="0">
                <a:latin typeface="Arial"/>
                <a:cs typeface="Arial"/>
              </a:rPr>
              <a:t>a</a:t>
            </a:r>
            <a:r>
              <a:rPr sz="1800" b="1" spc="0" dirty="0" smtClean="0">
                <a:latin typeface="Arial"/>
                <a:cs typeface="Arial"/>
              </a:rPr>
              <a:t>kt</a:t>
            </a:r>
            <a:r>
              <a:rPr sz="1800" b="1" spc="-9" dirty="0" smtClean="0">
                <a:latin typeface="Arial"/>
                <a:cs typeface="Arial"/>
              </a:rPr>
              <a:t>e</a:t>
            </a:r>
            <a:r>
              <a:rPr sz="1800" b="1" spc="0" dirty="0" smtClean="0">
                <a:latin typeface="Arial"/>
                <a:cs typeface="Arial"/>
              </a:rPr>
              <a:t>ri</a:t>
            </a:r>
            <a:r>
              <a:rPr sz="1800" b="1" spc="-4" dirty="0" smtClean="0">
                <a:latin typeface="Arial"/>
                <a:cs typeface="Arial"/>
              </a:rPr>
              <a:t>s</a:t>
            </a:r>
            <a:r>
              <a:rPr sz="1800" b="1" spc="0" dirty="0" smtClean="0">
                <a:latin typeface="Arial"/>
                <a:cs typeface="Arial"/>
              </a:rPr>
              <a:t>tik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302635" y="1621464"/>
            <a:ext cx="1099591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b="1" spc="0" dirty="0" smtClean="0">
                <a:latin typeface="Arial"/>
                <a:cs typeface="Arial"/>
              </a:rPr>
              <a:t>Sum</a:t>
            </a:r>
            <a:r>
              <a:rPr sz="1800" b="1" spc="-4" dirty="0" smtClean="0">
                <a:latin typeface="Arial"/>
                <a:cs typeface="Arial"/>
              </a:rPr>
              <a:t>a</a:t>
            </a:r>
            <a:r>
              <a:rPr sz="1800" b="1" spc="0" dirty="0" smtClean="0">
                <a:latin typeface="Arial"/>
                <a:cs typeface="Arial"/>
              </a:rPr>
              <a:t>te</a:t>
            </a:r>
            <a:r>
              <a:rPr sz="1800" b="1" spc="-9" dirty="0" smtClean="0">
                <a:latin typeface="Arial"/>
                <a:cs typeface="Arial"/>
              </a:rPr>
              <a:t>r</a:t>
            </a:r>
            <a:r>
              <a:rPr sz="1800" b="1" spc="0" dirty="0" smtClean="0"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407230" y="1621464"/>
            <a:ext cx="643077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b="1" spc="0" dirty="0" smtClean="0">
                <a:latin typeface="Arial"/>
                <a:cs typeface="Arial"/>
              </a:rPr>
              <a:t>Ut</a:t>
            </a:r>
            <a:r>
              <a:rPr sz="1800" b="1" spc="-4" dirty="0" smtClean="0">
                <a:latin typeface="Arial"/>
                <a:cs typeface="Arial"/>
              </a:rPr>
              <a:t>a</a:t>
            </a:r>
            <a:r>
              <a:rPr sz="1800" b="1" spc="0" dirty="0" smtClean="0">
                <a:latin typeface="Arial"/>
                <a:cs typeface="Arial"/>
              </a:rPr>
              <a:t>ra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116193" y="1621464"/>
            <a:ext cx="1317218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b="1" spc="0" dirty="0" smtClean="0">
                <a:latin typeface="Arial"/>
                <a:cs typeface="Arial"/>
              </a:rPr>
              <a:t>J</a:t>
            </a:r>
            <a:r>
              <a:rPr sz="1800" b="1" spc="-9" dirty="0" smtClean="0">
                <a:latin typeface="Arial"/>
                <a:cs typeface="Arial"/>
              </a:rPr>
              <a:t>a</a:t>
            </a:r>
            <a:r>
              <a:rPr sz="1800" b="1" spc="39" dirty="0" smtClean="0">
                <a:latin typeface="Arial"/>
                <a:cs typeface="Arial"/>
              </a:rPr>
              <a:t>w</a:t>
            </a:r>
            <a:r>
              <a:rPr sz="1800" b="1" spc="0" dirty="0" smtClean="0">
                <a:latin typeface="Arial"/>
                <a:cs typeface="Arial"/>
              </a:rPr>
              <a:t>a</a:t>
            </a:r>
            <a:r>
              <a:rPr sz="1800" b="1" spc="-34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T</a:t>
            </a:r>
            <a:r>
              <a:rPr sz="1800" b="1" spc="4" dirty="0" smtClean="0">
                <a:latin typeface="Arial"/>
                <a:cs typeface="Arial"/>
              </a:rPr>
              <a:t>i</a:t>
            </a:r>
            <a:r>
              <a:rPr sz="1800" b="1" spc="0" dirty="0" smtClean="0">
                <a:latin typeface="Arial"/>
                <a:cs typeface="Arial"/>
              </a:rPr>
              <a:t>mur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653399" y="1621464"/>
            <a:ext cx="1495069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b="1" spc="0" dirty="0" smtClean="0">
                <a:latin typeface="Arial"/>
                <a:cs typeface="Arial"/>
              </a:rPr>
              <a:t>J</a:t>
            </a:r>
            <a:r>
              <a:rPr sz="1800" b="1" spc="-9" dirty="0" smtClean="0">
                <a:latin typeface="Arial"/>
                <a:cs typeface="Arial"/>
              </a:rPr>
              <a:t>a</a:t>
            </a:r>
            <a:r>
              <a:rPr sz="1800" b="1" spc="39" dirty="0" smtClean="0">
                <a:latin typeface="Arial"/>
                <a:cs typeface="Arial"/>
              </a:rPr>
              <a:t>w</a:t>
            </a:r>
            <a:r>
              <a:rPr sz="1800" b="1" spc="0" dirty="0" smtClean="0">
                <a:latin typeface="Arial"/>
                <a:cs typeface="Arial"/>
              </a:rPr>
              <a:t>a</a:t>
            </a:r>
            <a:r>
              <a:rPr sz="1800" b="1" spc="-34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Ten</a:t>
            </a:r>
            <a:r>
              <a:rPr sz="1800" b="1" spc="4" dirty="0" smtClean="0">
                <a:latin typeface="Arial"/>
                <a:cs typeface="Arial"/>
              </a:rPr>
              <a:t>g</a:t>
            </a:r>
            <a:r>
              <a:rPr sz="1800" b="1" spc="0" dirty="0" smtClean="0">
                <a:latin typeface="Arial"/>
                <a:cs typeface="Arial"/>
              </a:rPr>
              <a:t>ah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679575" y="6179312"/>
            <a:ext cx="8845091" cy="3606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320"/>
              </a:lnSpc>
              <a:spcBef>
                <a:spcPts val="66"/>
              </a:spcBef>
            </a:pP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Scali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ng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-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Up</a:t>
            </a:r>
            <a:r>
              <a:rPr sz="1800" i="1" spc="-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CD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er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v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en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800" i="1" spc="-1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in S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ou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th-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East</a:t>
            </a:r>
            <a:r>
              <a:rPr sz="1800" i="1" spc="-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Asia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(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U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-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SEA)</a:t>
            </a:r>
            <a:r>
              <a:rPr sz="1800" i="1" spc="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p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je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c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t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ha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recei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v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ed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f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und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g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f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m 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h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Eu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rop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ean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U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’s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Ho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z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n 2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0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20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19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ea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c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h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an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d</a:t>
            </a:r>
            <a:endParaRPr sz="1200">
              <a:latin typeface="Calibri"/>
              <a:cs typeface="Calibri"/>
            </a:endParaRPr>
          </a:p>
          <a:p>
            <a:pPr marL="2567431" marR="2582095" algn="ctr">
              <a:lnSpc>
                <a:spcPts val="1440"/>
              </a:lnSpc>
              <a:spcBef>
                <a:spcPts val="6"/>
              </a:spcBef>
            </a:pP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nno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v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p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og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mme</a:t>
            </a:r>
            <a:r>
              <a:rPr sz="1800" i="1" spc="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und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er</a:t>
            </a:r>
            <a:r>
              <a:rPr sz="1800" i="1" spc="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g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t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ag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reement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8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2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5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0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2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6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00278" y="1878076"/>
            <a:ext cx="2188591" cy="34467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5" name="object 15"/>
          <p:cNvSpPr txBox="1"/>
          <p:nvPr/>
        </p:nvSpPr>
        <p:spPr>
          <a:xfrm>
            <a:off x="2888869" y="1878076"/>
            <a:ext cx="8903081" cy="34467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6581">
              <a:lnSpc>
                <a:spcPct val="95825"/>
              </a:lnSpc>
              <a:spcBef>
                <a:spcPts val="40"/>
              </a:spcBef>
            </a:pPr>
            <a:r>
              <a:rPr sz="1800" spc="0" dirty="0" smtClean="0">
                <a:latin typeface="Arial"/>
                <a:cs typeface="Arial"/>
              </a:rPr>
              <a:t>P</a:t>
            </a:r>
            <a:r>
              <a:rPr sz="1800" spc="-4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d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sa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n  </a:t>
            </a:r>
            <a:r>
              <a:rPr sz="1800" spc="363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P</a:t>
            </a:r>
            <a:r>
              <a:rPr sz="1800" spc="-4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rkot</a:t>
            </a:r>
            <a:r>
              <a:rPr sz="1800" spc="-4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an    </a:t>
            </a:r>
            <a:r>
              <a:rPr sz="1800" spc="7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P</a:t>
            </a:r>
            <a:r>
              <a:rPr sz="1800" spc="-4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d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sa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n   </a:t>
            </a:r>
            <a:r>
              <a:rPr sz="1800" spc="333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P</a:t>
            </a:r>
            <a:r>
              <a:rPr sz="1800" spc="-4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rkot</a:t>
            </a:r>
            <a:r>
              <a:rPr sz="1800" spc="-4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an   </a:t>
            </a:r>
            <a:r>
              <a:rPr sz="1800" spc="8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P</a:t>
            </a:r>
            <a:r>
              <a:rPr sz="1800" spc="-4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d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sa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n   </a:t>
            </a:r>
            <a:r>
              <a:rPr sz="1800" spc="7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P</a:t>
            </a:r>
            <a:r>
              <a:rPr sz="1800" spc="-4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rkot</a:t>
            </a:r>
            <a:r>
              <a:rPr sz="1800" spc="-4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an     </a:t>
            </a:r>
            <a:r>
              <a:rPr sz="1800" spc="383" dirty="0" smtClean="0">
                <a:latin typeface="Arial"/>
                <a:cs typeface="Arial"/>
              </a:rPr>
              <a:t> </a:t>
            </a:r>
            <a:r>
              <a:rPr sz="1800" spc="14" dirty="0" smtClean="0">
                <a:latin typeface="Arial"/>
                <a:cs typeface="Arial"/>
              </a:rPr>
              <a:t>T</a:t>
            </a:r>
            <a:r>
              <a:rPr sz="1800" spc="0" dirty="0" smtClean="0">
                <a:latin typeface="Arial"/>
                <a:cs typeface="Arial"/>
              </a:rPr>
              <a:t>ot</a:t>
            </a:r>
            <a:r>
              <a:rPr sz="1800" spc="-4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l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00278" y="2222754"/>
            <a:ext cx="11091672" cy="2713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0444">
              <a:lnSpc>
                <a:spcPts val="2055"/>
              </a:lnSpc>
              <a:spcBef>
                <a:spcPts val="102"/>
              </a:spcBef>
            </a:pPr>
            <a:r>
              <a:rPr sz="2700" b="1" spc="0" baseline="-1610" dirty="0" smtClean="0">
                <a:latin typeface="Arial"/>
                <a:cs typeface="Arial"/>
              </a:rPr>
              <a:t>Juml</a:t>
            </a:r>
            <a:r>
              <a:rPr sz="2700" b="1" spc="-4" baseline="-1610" dirty="0" smtClean="0">
                <a:latin typeface="Arial"/>
                <a:cs typeface="Arial"/>
              </a:rPr>
              <a:t>a</a:t>
            </a:r>
            <a:r>
              <a:rPr sz="2700" b="1" spc="0" baseline="-1610" dirty="0" smtClean="0">
                <a:latin typeface="Arial"/>
                <a:cs typeface="Arial"/>
              </a:rPr>
              <a:t>h</a:t>
            </a:r>
            <a:r>
              <a:rPr sz="2700" b="1" spc="4" baseline="-1610" dirty="0" smtClean="0">
                <a:latin typeface="Arial"/>
                <a:cs typeface="Arial"/>
              </a:rPr>
              <a:t> </a:t>
            </a:r>
            <a:r>
              <a:rPr sz="2700" b="1" spc="0" baseline="-1610" dirty="0" smtClean="0">
                <a:latin typeface="Arial"/>
                <a:cs typeface="Arial"/>
              </a:rPr>
              <a:t>i</a:t>
            </a:r>
            <a:r>
              <a:rPr sz="2700" b="1" spc="4" baseline="-1610" dirty="0" smtClean="0">
                <a:latin typeface="Arial"/>
                <a:cs typeface="Arial"/>
              </a:rPr>
              <a:t>n</a:t>
            </a:r>
            <a:r>
              <a:rPr sz="2700" b="1" spc="0" baseline="-1610" dirty="0" smtClean="0">
                <a:latin typeface="Arial"/>
                <a:cs typeface="Arial"/>
              </a:rPr>
              <a:t>d</a:t>
            </a:r>
            <a:r>
              <a:rPr sz="2700" b="1" spc="4" baseline="-1610" dirty="0" smtClean="0">
                <a:latin typeface="Arial"/>
                <a:cs typeface="Arial"/>
              </a:rPr>
              <a:t>i</a:t>
            </a:r>
            <a:r>
              <a:rPr sz="2700" b="1" spc="-39" baseline="-1610" dirty="0" smtClean="0">
                <a:latin typeface="Arial"/>
                <a:cs typeface="Arial"/>
              </a:rPr>
              <a:t>v</a:t>
            </a:r>
            <a:r>
              <a:rPr sz="2700" b="1" spc="0" baseline="-1610" dirty="0" smtClean="0">
                <a:latin typeface="Arial"/>
                <a:cs typeface="Arial"/>
              </a:rPr>
              <a:t>i</a:t>
            </a:r>
            <a:r>
              <a:rPr sz="2700" b="1" spc="4" baseline="-1610" dirty="0" smtClean="0">
                <a:latin typeface="Arial"/>
                <a:cs typeface="Arial"/>
              </a:rPr>
              <a:t>d</a:t>
            </a:r>
            <a:r>
              <a:rPr sz="2700" b="1" spc="0" baseline="-1610" dirty="0" smtClean="0">
                <a:latin typeface="Arial"/>
                <a:cs typeface="Arial"/>
              </a:rPr>
              <a:t>u          </a:t>
            </a:r>
            <a:r>
              <a:rPr sz="2700" b="1" spc="313" baseline="-1610" dirty="0" smtClean="0">
                <a:latin typeface="Arial"/>
                <a:cs typeface="Arial"/>
              </a:rPr>
              <a:t> </a:t>
            </a:r>
            <a:r>
              <a:rPr sz="2700" spc="-4" baseline="-1610" dirty="0" smtClean="0">
                <a:latin typeface="Arial"/>
                <a:cs typeface="Arial"/>
              </a:rPr>
              <a:t>510</a:t>
            </a:r>
            <a:r>
              <a:rPr sz="2700" spc="0" baseline="-1610" dirty="0" smtClean="0">
                <a:latin typeface="Arial"/>
                <a:cs typeface="Arial"/>
              </a:rPr>
              <a:t>3          </a:t>
            </a:r>
            <a:r>
              <a:rPr sz="2700" spc="24" baseline="-1610" dirty="0" smtClean="0">
                <a:latin typeface="Arial"/>
                <a:cs typeface="Arial"/>
              </a:rPr>
              <a:t> </a:t>
            </a:r>
            <a:r>
              <a:rPr sz="2700" spc="-4" baseline="-1610" dirty="0" smtClean="0">
                <a:latin typeface="Arial"/>
                <a:cs typeface="Arial"/>
              </a:rPr>
              <a:t>2305</a:t>
            </a:r>
            <a:r>
              <a:rPr sz="2700" spc="0" baseline="-1610" dirty="0" smtClean="0">
                <a:latin typeface="Arial"/>
                <a:cs typeface="Arial"/>
              </a:rPr>
              <a:t>3          </a:t>
            </a:r>
            <a:r>
              <a:rPr sz="2700" spc="249" baseline="-1610" dirty="0" smtClean="0">
                <a:latin typeface="Arial"/>
                <a:cs typeface="Arial"/>
              </a:rPr>
              <a:t> </a:t>
            </a:r>
            <a:r>
              <a:rPr sz="2700" spc="-4" baseline="-1610" dirty="0" smtClean="0">
                <a:latin typeface="Arial"/>
                <a:cs typeface="Arial"/>
              </a:rPr>
              <a:t>1099</a:t>
            </a:r>
            <a:r>
              <a:rPr sz="2700" spc="0" baseline="-1610" dirty="0" smtClean="0">
                <a:latin typeface="Arial"/>
                <a:cs typeface="Arial"/>
              </a:rPr>
              <a:t>9          </a:t>
            </a:r>
            <a:r>
              <a:rPr sz="2700" spc="493" baseline="-1610" dirty="0" smtClean="0">
                <a:latin typeface="Arial"/>
                <a:cs typeface="Arial"/>
              </a:rPr>
              <a:t> </a:t>
            </a:r>
            <a:r>
              <a:rPr sz="2700" spc="-4" baseline="-1610" dirty="0" smtClean="0">
                <a:latin typeface="Arial"/>
                <a:cs typeface="Arial"/>
              </a:rPr>
              <a:t>498</a:t>
            </a:r>
            <a:r>
              <a:rPr sz="2700" spc="0" baseline="-1610" dirty="0" smtClean="0">
                <a:latin typeface="Arial"/>
                <a:cs typeface="Arial"/>
              </a:rPr>
              <a:t>3           </a:t>
            </a:r>
            <a:r>
              <a:rPr sz="2700" spc="244" baseline="-1610" dirty="0" smtClean="0">
                <a:latin typeface="Arial"/>
                <a:cs typeface="Arial"/>
              </a:rPr>
              <a:t> </a:t>
            </a:r>
            <a:r>
              <a:rPr sz="2700" spc="-4" baseline="-1610" dirty="0" smtClean="0">
                <a:latin typeface="Arial"/>
                <a:cs typeface="Arial"/>
              </a:rPr>
              <a:t>339</a:t>
            </a:r>
            <a:r>
              <a:rPr sz="2700" spc="0" baseline="-1610" dirty="0" smtClean="0">
                <a:latin typeface="Arial"/>
                <a:cs typeface="Arial"/>
              </a:rPr>
              <a:t>8           </a:t>
            </a:r>
            <a:r>
              <a:rPr sz="2700" spc="239" baseline="-1610" dirty="0" smtClean="0">
                <a:latin typeface="Arial"/>
                <a:cs typeface="Arial"/>
              </a:rPr>
              <a:t> </a:t>
            </a:r>
            <a:r>
              <a:rPr sz="2700" spc="-4" baseline="-1610" dirty="0" smtClean="0">
                <a:latin typeface="Arial"/>
                <a:cs typeface="Arial"/>
              </a:rPr>
              <a:t>668</a:t>
            </a:r>
            <a:r>
              <a:rPr sz="2700" spc="0" baseline="-1610" dirty="0" smtClean="0">
                <a:latin typeface="Arial"/>
                <a:cs typeface="Arial"/>
              </a:rPr>
              <a:t>8         </a:t>
            </a:r>
            <a:r>
              <a:rPr sz="2700" spc="14" baseline="-1610" dirty="0" smtClean="0">
                <a:latin typeface="Arial"/>
                <a:cs typeface="Arial"/>
              </a:rPr>
              <a:t> </a:t>
            </a:r>
            <a:r>
              <a:rPr sz="2700" spc="-4" baseline="-1610" dirty="0" smtClean="0">
                <a:latin typeface="Arial"/>
                <a:cs typeface="Arial"/>
              </a:rPr>
              <a:t>54224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00278" y="2494089"/>
            <a:ext cx="11091672" cy="5721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0444">
              <a:lnSpc>
                <a:spcPct val="95825"/>
              </a:lnSpc>
              <a:spcBef>
                <a:spcPts val="45"/>
              </a:spcBef>
            </a:pPr>
            <a:r>
              <a:rPr sz="1800" b="1" spc="0" dirty="0" smtClean="0">
                <a:latin typeface="Arial"/>
                <a:cs typeface="Arial"/>
              </a:rPr>
              <a:t>Juml</a:t>
            </a:r>
            <a:r>
              <a:rPr sz="1800" b="1" spc="-4" dirty="0" smtClean="0">
                <a:latin typeface="Arial"/>
                <a:cs typeface="Arial"/>
              </a:rPr>
              <a:t>a</a:t>
            </a:r>
            <a:r>
              <a:rPr sz="1800" b="1" spc="0" dirty="0" smtClean="0">
                <a:latin typeface="Arial"/>
                <a:cs typeface="Arial"/>
              </a:rPr>
              <a:t>h                           </a:t>
            </a:r>
            <a:r>
              <a:rPr sz="1800" b="1" spc="219" dirty="0" smtClean="0">
                <a:latin typeface="Arial"/>
                <a:cs typeface="Arial"/>
              </a:rPr>
              <a:t> </a:t>
            </a:r>
            <a:r>
              <a:rPr sz="1800" spc="-4" dirty="0" smtClean="0">
                <a:latin typeface="Arial"/>
                <a:cs typeface="Arial"/>
              </a:rPr>
              <a:t>1</a:t>
            </a:r>
            <a:r>
              <a:rPr sz="1800" spc="0" dirty="0" smtClean="0">
                <a:latin typeface="Arial"/>
                <a:cs typeface="Arial"/>
              </a:rPr>
              <a:t>1               </a:t>
            </a:r>
            <a:r>
              <a:rPr sz="1800" spc="29" dirty="0" smtClean="0">
                <a:latin typeface="Arial"/>
                <a:cs typeface="Arial"/>
              </a:rPr>
              <a:t> </a:t>
            </a:r>
            <a:r>
              <a:rPr sz="1800" spc="-4" dirty="0" smtClean="0">
                <a:latin typeface="Arial"/>
                <a:cs typeface="Arial"/>
              </a:rPr>
              <a:t>2</a:t>
            </a:r>
            <a:r>
              <a:rPr sz="1800" spc="0" dirty="0" smtClean="0">
                <a:latin typeface="Arial"/>
                <a:cs typeface="Arial"/>
              </a:rPr>
              <a:t>3                </a:t>
            </a:r>
            <a:r>
              <a:rPr sz="1800" spc="244" dirty="0" smtClean="0">
                <a:latin typeface="Arial"/>
                <a:cs typeface="Arial"/>
              </a:rPr>
              <a:t> </a:t>
            </a:r>
            <a:r>
              <a:rPr sz="1800" spc="-4" dirty="0" smtClean="0">
                <a:latin typeface="Arial"/>
                <a:cs typeface="Arial"/>
              </a:rPr>
              <a:t>2</a:t>
            </a:r>
            <a:r>
              <a:rPr sz="1800" spc="0" dirty="0" smtClean="0">
                <a:latin typeface="Arial"/>
                <a:cs typeface="Arial"/>
              </a:rPr>
              <a:t>9                </a:t>
            </a:r>
            <a:r>
              <a:rPr sz="1800" spc="488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9                </a:t>
            </a:r>
            <a:r>
              <a:rPr sz="1800" spc="234" dirty="0" smtClean="0">
                <a:latin typeface="Arial"/>
                <a:cs typeface="Arial"/>
              </a:rPr>
              <a:t> </a:t>
            </a:r>
            <a:r>
              <a:rPr sz="1800" spc="-4" dirty="0" smtClean="0">
                <a:latin typeface="Arial"/>
                <a:cs typeface="Arial"/>
              </a:rPr>
              <a:t>1</a:t>
            </a:r>
            <a:r>
              <a:rPr sz="1800" spc="0" dirty="0" smtClean="0">
                <a:latin typeface="Arial"/>
                <a:cs typeface="Arial"/>
              </a:rPr>
              <a:t>1               </a:t>
            </a:r>
            <a:r>
              <a:rPr sz="1800" spc="239" dirty="0" smtClean="0">
                <a:latin typeface="Arial"/>
                <a:cs typeface="Arial"/>
              </a:rPr>
              <a:t> </a:t>
            </a:r>
            <a:r>
              <a:rPr sz="1800" spc="-4" dirty="0" smtClean="0">
                <a:latin typeface="Arial"/>
                <a:cs typeface="Arial"/>
              </a:rPr>
              <a:t>1</a:t>
            </a:r>
            <a:r>
              <a:rPr sz="1800" spc="0" dirty="0" smtClean="0">
                <a:latin typeface="Arial"/>
                <a:cs typeface="Arial"/>
              </a:rPr>
              <a:t>7             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-4" dirty="0" smtClean="0">
                <a:latin typeface="Arial"/>
                <a:cs typeface="Arial"/>
              </a:rPr>
              <a:t>100</a:t>
            </a:r>
            <a:endParaRPr sz="1800">
              <a:latin typeface="Arial"/>
              <a:cs typeface="Arial"/>
            </a:endParaRPr>
          </a:p>
          <a:p>
            <a:pPr marL="50444">
              <a:lnSpc>
                <a:spcPct val="95825"/>
              </a:lnSpc>
              <a:spcBef>
                <a:spcPts val="245"/>
              </a:spcBef>
            </a:pPr>
            <a:r>
              <a:rPr sz="1800" b="1" spc="0" dirty="0" smtClean="0">
                <a:latin typeface="Arial"/>
                <a:cs typeface="Arial"/>
              </a:rPr>
              <a:t>Pus</a:t>
            </a:r>
            <a:r>
              <a:rPr sz="1800" b="1" spc="-4" dirty="0" smtClean="0">
                <a:latin typeface="Arial"/>
                <a:cs typeface="Arial"/>
              </a:rPr>
              <a:t>k</a:t>
            </a:r>
            <a:r>
              <a:rPr sz="1800" b="1" spc="0" dirty="0" smtClean="0">
                <a:latin typeface="Arial"/>
                <a:cs typeface="Arial"/>
              </a:rPr>
              <a:t>e</a:t>
            </a:r>
            <a:r>
              <a:rPr sz="1800" b="1" spc="-9" dirty="0" smtClean="0">
                <a:latin typeface="Arial"/>
                <a:cs typeface="Arial"/>
              </a:rPr>
              <a:t>s</a:t>
            </a:r>
            <a:r>
              <a:rPr sz="1800" b="1" spc="0" dirty="0" smtClean="0">
                <a:latin typeface="Arial"/>
                <a:cs typeface="Arial"/>
              </a:rPr>
              <a:t>m</a:t>
            </a:r>
            <a:r>
              <a:rPr sz="1800" b="1" spc="-9" dirty="0" smtClean="0">
                <a:latin typeface="Arial"/>
                <a:cs typeface="Arial"/>
              </a:rPr>
              <a:t>a</a:t>
            </a:r>
            <a:r>
              <a:rPr sz="1800" b="1" spc="0" dirty="0" smtClean="0">
                <a:latin typeface="Arial"/>
                <a:cs typeface="Arial"/>
              </a:rPr>
              <a:t>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00278" y="3066288"/>
            <a:ext cx="11091672" cy="27870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0444">
              <a:lnSpc>
                <a:spcPct val="95825"/>
              </a:lnSpc>
              <a:spcBef>
                <a:spcPts val="45"/>
              </a:spcBef>
            </a:pPr>
            <a:r>
              <a:rPr sz="1800" b="1" spc="0" dirty="0" smtClean="0">
                <a:latin typeface="Arial"/>
                <a:cs typeface="Arial"/>
              </a:rPr>
              <a:t>Juml</a:t>
            </a:r>
            <a:r>
              <a:rPr sz="1800" b="1" spc="-4" dirty="0" smtClean="0">
                <a:latin typeface="Arial"/>
                <a:cs typeface="Arial"/>
              </a:rPr>
              <a:t>a</a:t>
            </a:r>
            <a:r>
              <a:rPr sz="1800" b="1" spc="0" dirty="0" smtClean="0">
                <a:latin typeface="Arial"/>
                <a:cs typeface="Arial"/>
              </a:rPr>
              <a:t>h</a:t>
            </a:r>
            <a:r>
              <a:rPr sz="1800" b="1" spc="9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POSBINDU       </a:t>
            </a:r>
            <a:r>
              <a:rPr sz="1800" b="1" spc="179" dirty="0" smtClean="0">
                <a:latin typeface="Arial"/>
                <a:cs typeface="Arial"/>
              </a:rPr>
              <a:t> </a:t>
            </a:r>
            <a:r>
              <a:rPr sz="1800" spc="-4" dirty="0" smtClean="0">
                <a:latin typeface="Arial"/>
                <a:cs typeface="Arial"/>
              </a:rPr>
              <a:t>3</a:t>
            </a:r>
            <a:r>
              <a:rPr sz="1800" spc="0" dirty="0" smtClean="0">
                <a:latin typeface="Arial"/>
                <a:cs typeface="Arial"/>
              </a:rPr>
              <a:t>8              </a:t>
            </a:r>
            <a:r>
              <a:rPr sz="1800" spc="24" dirty="0" smtClean="0">
                <a:latin typeface="Arial"/>
                <a:cs typeface="Arial"/>
              </a:rPr>
              <a:t> </a:t>
            </a:r>
            <a:r>
              <a:rPr sz="1800" spc="-4" dirty="0" smtClean="0">
                <a:latin typeface="Arial"/>
                <a:cs typeface="Arial"/>
              </a:rPr>
              <a:t>28</a:t>
            </a:r>
            <a:r>
              <a:rPr sz="1800" spc="0" dirty="0" smtClean="0">
                <a:latin typeface="Arial"/>
                <a:cs typeface="Arial"/>
              </a:rPr>
              <a:t>3               </a:t>
            </a:r>
            <a:r>
              <a:rPr sz="1800" spc="253" dirty="0" smtClean="0">
                <a:latin typeface="Arial"/>
                <a:cs typeface="Arial"/>
              </a:rPr>
              <a:t> </a:t>
            </a:r>
            <a:r>
              <a:rPr sz="1800" spc="-4" dirty="0" smtClean="0">
                <a:latin typeface="Arial"/>
                <a:cs typeface="Arial"/>
              </a:rPr>
              <a:t>3</a:t>
            </a:r>
            <a:r>
              <a:rPr sz="1800" spc="0" dirty="0" smtClean="0">
                <a:latin typeface="Arial"/>
                <a:cs typeface="Arial"/>
              </a:rPr>
              <a:t>8               </a:t>
            </a:r>
            <a:r>
              <a:rPr sz="1800" spc="483" dirty="0" smtClean="0">
                <a:latin typeface="Arial"/>
                <a:cs typeface="Arial"/>
              </a:rPr>
              <a:t> </a:t>
            </a:r>
            <a:r>
              <a:rPr sz="1800" spc="-4" dirty="0" smtClean="0">
                <a:latin typeface="Arial"/>
                <a:cs typeface="Arial"/>
              </a:rPr>
              <a:t>2</a:t>
            </a:r>
            <a:r>
              <a:rPr sz="1800" spc="0" dirty="0" smtClean="0">
                <a:latin typeface="Arial"/>
                <a:cs typeface="Arial"/>
              </a:rPr>
              <a:t>7               </a:t>
            </a:r>
            <a:r>
              <a:rPr sz="1800" spc="239" dirty="0" smtClean="0">
                <a:latin typeface="Arial"/>
                <a:cs typeface="Arial"/>
              </a:rPr>
              <a:t> </a:t>
            </a:r>
            <a:r>
              <a:rPr sz="1800" spc="-4" dirty="0" smtClean="0">
                <a:latin typeface="Arial"/>
                <a:cs typeface="Arial"/>
              </a:rPr>
              <a:t>2</a:t>
            </a:r>
            <a:r>
              <a:rPr sz="1800" spc="0" dirty="0" smtClean="0">
                <a:latin typeface="Arial"/>
                <a:cs typeface="Arial"/>
              </a:rPr>
              <a:t>7               </a:t>
            </a:r>
            <a:r>
              <a:rPr sz="1800" spc="239" dirty="0" smtClean="0">
                <a:latin typeface="Arial"/>
                <a:cs typeface="Arial"/>
              </a:rPr>
              <a:t> </a:t>
            </a:r>
            <a:r>
              <a:rPr sz="1800" spc="-4" dirty="0" smtClean="0">
                <a:latin typeface="Arial"/>
                <a:cs typeface="Arial"/>
              </a:rPr>
              <a:t>6</a:t>
            </a:r>
            <a:r>
              <a:rPr sz="1800" spc="0" dirty="0" smtClean="0">
                <a:latin typeface="Arial"/>
                <a:cs typeface="Arial"/>
              </a:rPr>
              <a:t>2             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-4" dirty="0" smtClean="0">
                <a:latin typeface="Arial"/>
                <a:cs typeface="Arial"/>
              </a:rPr>
              <a:t>475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00278" y="3344989"/>
            <a:ext cx="11091672" cy="398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00278" y="3384804"/>
            <a:ext cx="11091672" cy="2388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0444">
              <a:lnSpc>
                <a:spcPts val="1800"/>
              </a:lnSpc>
              <a:spcBef>
                <a:spcPts val="90"/>
              </a:spcBef>
            </a:pPr>
            <a:r>
              <a:rPr sz="1800" b="1" spc="0" dirty="0" smtClean="0">
                <a:latin typeface="Arial"/>
                <a:cs typeface="Arial"/>
              </a:rPr>
              <a:t>K</a:t>
            </a:r>
            <a:r>
              <a:rPr sz="1800" b="1" spc="-9" dirty="0" smtClean="0">
                <a:latin typeface="Arial"/>
                <a:cs typeface="Arial"/>
              </a:rPr>
              <a:t>a</a:t>
            </a:r>
            <a:r>
              <a:rPr sz="1800" b="1" spc="0" dirty="0" smtClean="0">
                <a:latin typeface="Arial"/>
                <a:cs typeface="Arial"/>
              </a:rPr>
              <a:t>tegorik</a:t>
            </a:r>
            <a:r>
              <a:rPr sz="1800" b="1" spc="-4" dirty="0" smtClean="0">
                <a:latin typeface="Arial"/>
                <a:cs typeface="Arial"/>
              </a:rPr>
              <a:t>a</a:t>
            </a:r>
            <a:r>
              <a:rPr sz="1800" b="1" spc="0" dirty="0" smtClean="0">
                <a:latin typeface="Arial"/>
                <a:cs typeface="Arial"/>
              </a:rPr>
              <a:t>l</a:t>
            </a:r>
            <a:r>
              <a:rPr sz="1800" b="1" spc="9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(</a:t>
            </a:r>
            <a:r>
              <a:rPr sz="1800" b="1" spc="-14" dirty="0" smtClean="0">
                <a:latin typeface="Arial"/>
                <a:cs typeface="Arial"/>
              </a:rPr>
              <a:t>%</a:t>
            </a:r>
            <a:r>
              <a:rPr sz="1800" b="1" spc="0" dirty="0" smtClean="0">
                <a:latin typeface="Arial"/>
                <a:cs typeface="Arial"/>
              </a:rPr>
              <a:t>,</a:t>
            </a:r>
            <a:r>
              <a:rPr sz="1800" b="1" spc="19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SE)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0278" y="3623691"/>
            <a:ext cx="11091672" cy="3799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0444">
              <a:lnSpc>
                <a:spcPct val="95825"/>
              </a:lnSpc>
              <a:spcBef>
                <a:spcPts val="45"/>
              </a:spcBef>
            </a:pPr>
            <a:r>
              <a:rPr sz="1800" b="1" spc="0" dirty="0" smtClean="0">
                <a:latin typeface="Arial"/>
                <a:cs typeface="Arial"/>
              </a:rPr>
              <a:t>P</a:t>
            </a:r>
            <a:r>
              <a:rPr sz="1800" b="1" spc="-4" dirty="0" smtClean="0">
                <a:latin typeface="Arial"/>
                <a:cs typeface="Arial"/>
              </a:rPr>
              <a:t>e</a:t>
            </a:r>
            <a:r>
              <a:rPr sz="1800" b="1" spc="0" dirty="0" smtClean="0">
                <a:latin typeface="Arial"/>
                <a:cs typeface="Arial"/>
              </a:rPr>
              <a:t>r</a:t>
            </a:r>
            <a:r>
              <a:rPr sz="1800" b="1" spc="-9" dirty="0" smtClean="0">
                <a:latin typeface="Arial"/>
                <a:cs typeface="Arial"/>
              </a:rPr>
              <a:t>e</a:t>
            </a:r>
            <a:r>
              <a:rPr sz="1800" b="1" spc="0" dirty="0" smtClean="0">
                <a:latin typeface="Arial"/>
                <a:cs typeface="Arial"/>
              </a:rPr>
              <a:t>mpuan              </a:t>
            </a:r>
            <a:r>
              <a:rPr sz="1800" b="1" spc="363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9</a:t>
            </a:r>
            <a:r>
              <a:rPr sz="1800" spc="-9" dirty="0" smtClean="0">
                <a:latin typeface="Arial"/>
                <a:cs typeface="Arial"/>
              </a:rPr>
              <a:t>5</a:t>
            </a:r>
            <a:r>
              <a:rPr sz="1800" spc="0" dirty="0" smtClean="0">
                <a:latin typeface="Arial"/>
                <a:cs typeface="Arial"/>
              </a:rPr>
              <a:t>,5 (0,3)   </a:t>
            </a:r>
            <a:r>
              <a:rPr sz="1800" spc="303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7</a:t>
            </a:r>
            <a:r>
              <a:rPr sz="1800" spc="-9" dirty="0" smtClean="0">
                <a:latin typeface="Arial"/>
                <a:cs typeface="Arial"/>
              </a:rPr>
              <a:t>1</a:t>
            </a:r>
            <a:r>
              <a:rPr sz="1800" spc="0" dirty="0" smtClean="0">
                <a:latin typeface="Arial"/>
                <a:cs typeface="Arial"/>
              </a:rPr>
              <a:t>.3 (0.4)     </a:t>
            </a:r>
            <a:r>
              <a:rPr sz="1800" spc="2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7</a:t>
            </a:r>
            <a:r>
              <a:rPr sz="1800" spc="-9" dirty="0" smtClean="0">
                <a:latin typeface="Arial"/>
                <a:cs typeface="Arial"/>
              </a:rPr>
              <a:t>6</a:t>
            </a:r>
            <a:r>
              <a:rPr sz="1800" spc="0" dirty="0" smtClean="0">
                <a:latin typeface="Arial"/>
                <a:cs typeface="Arial"/>
              </a:rPr>
              <a:t>,2 (0,3)    </a:t>
            </a:r>
            <a:r>
              <a:rPr sz="1800" spc="283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8</a:t>
            </a:r>
            <a:r>
              <a:rPr sz="1800" spc="-9" dirty="0" smtClean="0">
                <a:latin typeface="Arial"/>
                <a:cs typeface="Arial"/>
              </a:rPr>
              <a:t>6</a:t>
            </a:r>
            <a:r>
              <a:rPr sz="1800" spc="0" dirty="0" smtClean="0">
                <a:latin typeface="Arial"/>
                <a:cs typeface="Arial"/>
              </a:rPr>
              <a:t>,7 (0,5)    </a:t>
            </a:r>
            <a:r>
              <a:rPr sz="1800" spc="2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7</a:t>
            </a:r>
            <a:r>
              <a:rPr sz="1800" spc="-9" dirty="0" smtClean="0">
                <a:latin typeface="Arial"/>
                <a:cs typeface="Arial"/>
              </a:rPr>
              <a:t>3</a:t>
            </a:r>
            <a:r>
              <a:rPr sz="1800" spc="0" dirty="0" smtClean="0">
                <a:latin typeface="Arial"/>
                <a:cs typeface="Arial"/>
              </a:rPr>
              <a:t>.7 (0.8)    </a:t>
            </a:r>
            <a:r>
              <a:rPr sz="1800" spc="2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8</a:t>
            </a:r>
            <a:r>
              <a:rPr sz="1800" spc="-9" dirty="0" smtClean="0">
                <a:latin typeface="Arial"/>
                <a:cs typeface="Arial"/>
              </a:rPr>
              <a:t>8</a:t>
            </a:r>
            <a:r>
              <a:rPr sz="1800" spc="0" dirty="0" smtClean="0">
                <a:latin typeface="Arial"/>
                <a:cs typeface="Arial"/>
              </a:rPr>
              <a:t>.2 (0.4)  </a:t>
            </a:r>
            <a:r>
              <a:rPr sz="1800" spc="288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7</a:t>
            </a:r>
            <a:r>
              <a:rPr sz="1800" spc="-9" dirty="0" smtClean="0">
                <a:latin typeface="Arial"/>
                <a:cs typeface="Arial"/>
              </a:rPr>
              <a:t>9</a:t>
            </a:r>
            <a:r>
              <a:rPr sz="1800" spc="0" dirty="0" smtClean="0">
                <a:latin typeface="Arial"/>
                <a:cs typeface="Arial"/>
              </a:rPr>
              <a:t>,4 (0,2)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00278" y="4003643"/>
            <a:ext cx="11091672" cy="2574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0444">
              <a:lnSpc>
                <a:spcPts val="1950"/>
              </a:lnSpc>
              <a:spcBef>
                <a:spcPts val="97"/>
              </a:spcBef>
            </a:pPr>
            <a:r>
              <a:rPr sz="1800" b="1" spc="0" dirty="0" smtClean="0">
                <a:latin typeface="Arial"/>
                <a:cs typeface="Arial"/>
              </a:rPr>
              <a:t>U</a:t>
            </a:r>
            <a:r>
              <a:rPr sz="1800" b="1" spc="-9" dirty="0" smtClean="0">
                <a:latin typeface="Arial"/>
                <a:cs typeface="Arial"/>
              </a:rPr>
              <a:t>s</a:t>
            </a:r>
            <a:r>
              <a:rPr sz="1800" b="1" spc="0" dirty="0" smtClean="0">
                <a:latin typeface="Arial"/>
                <a:cs typeface="Arial"/>
              </a:rPr>
              <a:t>ia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0278" y="4261104"/>
            <a:ext cx="11091672" cy="2787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7040">
              <a:lnSpc>
                <a:spcPct val="95825"/>
              </a:lnSpc>
              <a:spcBef>
                <a:spcPts val="45"/>
              </a:spcBef>
            </a:pPr>
            <a:r>
              <a:rPr sz="1800" b="1" spc="-4" dirty="0" smtClean="0">
                <a:latin typeface="Arial"/>
                <a:cs typeface="Arial"/>
              </a:rPr>
              <a:t>15</a:t>
            </a:r>
            <a:r>
              <a:rPr sz="1800" b="1" spc="0" dirty="0" smtClean="0">
                <a:latin typeface="Arial"/>
                <a:cs typeface="Arial"/>
              </a:rPr>
              <a:t>-</a:t>
            </a:r>
            <a:r>
              <a:rPr sz="1800" b="1" spc="-4" dirty="0" smtClean="0">
                <a:latin typeface="Arial"/>
                <a:cs typeface="Arial"/>
              </a:rPr>
              <a:t>2</a:t>
            </a:r>
            <a:r>
              <a:rPr sz="1800" b="1" spc="0" dirty="0" smtClean="0">
                <a:latin typeface="Arial"/>
                <a:cs typeface="Arial"/>
              </a:rPr>
              <a:t>4                       </a:t>
            </a:r>
            <a:r>
              <a:rPr sz="1800" b="1" spc="1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8,7 (0,4)     </a:t>
            </a:r>
            <a:r>
              <a:rPr sz="1800" spc="313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6.1 (0,3)       </a:t>
            </a:r>
            <a:r>
              <a:rPr sz="1800" spc="2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6.2 (0,2)      </a:t>
            </a:r>
            <a:r>
              <a:rPr sz="1800" spc="268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7,8 (0,4)     </a:t>
            </a:r>
            <a:r>
              <a:rPr sz="1800" spc="3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1</a:t>
            </a:r>
            <a:r>
              <a:rPr sz="1800" spc="-9" dirty="0" smtClean="0">
                <a:latin typeface="Arial"/>
                <a:cs typeface="Arial"/>
              </a:rPr>
              <a:t>3</a:t>
            </a:r>
            <a:r>
              <a:rPr sz="1800" spc="0" dirty="0" smtClean="0">
                <a:latin typeface="Arial"/>
                <a:cs typeface="Arial"/>
              </a:rPr>
              <a:t>,3 (0,7)     </a:t>
            </a:r>
            <a:r>
              <a:rPr sz="1800" spc="1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3.8 (0.3)    </a:t>
            </a:r>
            <a:r>
              <a:rPr sz="1800" spc="288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6,7 (0,1)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0278" y="4539843"/>
            <a:ext cx="11091672" cy="3586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7040">
              <a:lnSpc>
                <a:spcPct val="95825"/>
              </a:lnSpc>
              <a:spcBef>
                <a:spcPts val="45"/>
              </a:spcBef>
            </a:pPr>
            <a:r>
              <a:rPr sz="1800" b="1" spc="-4" dirty="0" smtClean="0">
                <a:latin typeface="Arial"/>
                <a:cs typeface="Arial"/>
              </a:rPr>
              <a:t>25</a:t>
            </a:r>
            <a:r>
              <a:rPr sz="1800" b="1" spc="0" dirty="0" smtClean="0">
                <a:latin typeface="Arial"/>
                <a:cs typeface="Arial"/>
              </a:rPr>
              <a:t>-</a:t>
            </a:r>
            <a:r>
              <a:rPr sz="1800" b="1" spc="-4" dirty="0" smtClean="0">
                <a:latin typeface="Arial"/>
                <a:cs typeface="Arial"/>
              </a:rPr>
              <a:t>4</a:t>
            </a:r>
            <a:r>
              <a:rPr sz="1800" b="1" spc="0" dirty="0" smtClean="0">
                <a:latin typeface="Arial"/>
                <a:cs typeface="Arial"/>
              </a:rPr>
              <a:t>0                      </a:t>
            </a:r>
            <a:r>
              <a:rPr sz="1800" b="1" spc="2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2</a:t>
            </a:r>
            <a:r>
              <a:rPr sz="1800" spc="-9" dirty="0" smtClean="0">
                <a:latin typeface="Arial"/>
                <a:cs typeface="Arial"/>
              </a:rPr>
              <a:t>6</a:t>
            </a:r>
            <a:r>
              <a:rPr sz="1800" spc="0" dirty="0" smtClean="0">
                <a:latin typeface="Arial"/>
                <a:cs typeface="Arial"/>
              </a:rPr>
              <a:t>,7 (0,7)   </a:t>
            </a:r>
            <a:r>
              <a:rPr sz="1800" spc="303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1</a:t>
            </a:r>
            <a:r>
              <a:rPr sz="1800" spc="-9" dirty="0" smtClean="0">
                <a:latin typeface="Arial"/>
                <a:cs typeface="Arial"/>
              </a:rPr>
              <a:t>4</a:t>
            </a:r>
            <a:r>
              <a:rPr sz="1800" spc="0" dirty="0" smtClean="0">
                <a:latin typeface="Arial"/>
                <a:cs typeface="Arial"/>
              </a:rPr>
              <a:t>.9 (0.4)     </a:t>
            </a:r>
            <a:r>
              <a:rPr sz="1800" spc="2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2</a:t>
            </a:r>
            <a:r>
              <a:rPr sz="1800" spc="-9" dirty="0" smtClean="0">
                <a:latin typeface="Arial"/>
                <a:cs typeface="Arial"/>
              </a:rPr>
              <a:t>0</a:t>
            </a:r>
            <a:r>
              <a:rPr sz="1800" spc="0" dirty="0" smtClean="0">
                <a:latin typeface="Arial"/>
                <a:cs typeface="Arial"/>
              </a:rPr>
              <a:t>,6 (0,3)    </a:t>
            </a:r>
            <a:r>
              <a:rPr sz="1800" spc="283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3</a:t>
            </a:r>
            <a:r>
              <a:rPr sz="1800" spc="-9" dirty="0" smtClean="0">
                <a:latin typeface="Arial"/>
                <a:cs typeface="Arial"/>
              </a:rPr>
              <a:t>2</a:t>
            </a:r>
            <a:r>
              <a:rPr sz="1800" spc="0" dirty="0" smtClean="0">
                <a:latin typeface="Arial"/>
                <a:cs typeface="Arial"/>
              </a:rPr>
              <a:t>,2 (0,7)    </a:t>
            </a:r>
            <a:r>
              <a:rPr sz="1800" spc="2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3</a:t>
            </a:r>
            <a:r>
              <a:rPr sz="1800" spc="-9" dirty="0" smtClean="0">
                <a:latin typeface="Arial"/>
                <a:cs typeface="Arial"/>
              </a:rPr>
              <a:t>4</a:t>
            </a:r>
            <a:r>
              <a:rPr sz="1800" spc="0" dirty="0" smtClean="0">
                <a:latin typeface="Arial"/>
                <a:cs typeface="Arial"/>
              </a:rPr>
              <a:t>.3 (1.0)    </a:t>
            </a:r>
            <a:r>
              <a:rPr sz="1800" spc="2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1</a:t>
            </a:r>
            <a:r>
              <a:rPr sz="1800" spc="-9" dirty="0" smtClean="0">
                <a:latin typeface="Arial"/>
                <a:cs typeface="Arial"/>
              </a:rPr>
              <a:t>7</a:t>
            </a:r>
            <a:r>
              <a:rPr sz="1800" spc="0" dirty="0" smtClean="0">
                <a:latin typeface="Arial"/>
                <a:cs typeface="Arial"/>
              </a:rPr>
              <a:t>.0 (0.6)  </a:t>
            </a:r>
            <a:r>
              <a:rPr sz="1800" spc="288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2</a:t>
            </a:r>
            <a:r>
              <a:rPr sz="1800" spc="-9" dirty="0" smtClean="0">
                <a:latin typeface="Arial"/>
                <a:cs typeface="Arial"/>
              </a:rPr>
              <a:t>2</a:t>
            </a:r>
            <a:r>
              <a:rPr sz="1800" spc="0" dirty="0" smtClean="0">
                <a:latin typeface="Arial"/>
                <a:cs typeface="Arial"/>
              </a:rPr>
              <a:t>.2 (0.2)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0278" y="4898517"/>
            <a:ext cx="11091672" cy="3586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7040">
              <a:lnSpc>
                <a:spcPct val="95825"/>
              </a:lnSpc>
              <a:spcBef>
                <a:spcPts val="45"/>
              </a:spcBef>
            </a:pPr>
            <a:r>
              <a:rPr sz="1800" b="1" spc="-4" dirty="0" smtClean="0">
                <a:latin typeface="Arial"/>
                <a:cs typeface="Arial"/>
              </a:rPr>
              <a:t>40</a:t>
            </a:r>
            <a:r>
              <a:rPr sz="1800" b="1" spc="0" dirty="0" smtClean="0">
                <a:latin typeface="Arial"/>
                <a:cs typeface="Arial"/>
              </a:rPr>
              <a:t>-</a:t>
            </a:r>
            <a:r>
              <a:rPr sz="1800" b="1" spc="-4" dirty="0" smtClean="0">
                <a:latin typeface="Arial"/>
                <a:cs typeface="Arial"/>
              </a:rPr>
              <a:t>4</a:t>
            </a:r>
            <a:r>
              <a:rPr sz="1800" b="1" spc="0" dirty="0" smtClean="0">
                <a:latin typeface="Arial"/>
                <a:cs typeface="Arial"/>
              </a:rPr>
              <a:t>9                      </a:t>
            </a:r>
            <a:r>
              <a:rPr sz="1800" b="1" spc="2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2</a:t>
            </a:r>
            <a:r>
              <a:rPr sz="1800" spc="-9" dirty="0" smtClean="0">
                <a:latin typeface="Arial"/>
                <a:cs typeface="Arial"/>
              </a:rPr>
              <a:t>0</a:t>
            </a:r>
            <a:r>
              <a:rPr sz="1800" spc="0" dirty="0" smtClean="0">
                <a:latin typeface="Arial"/>
                <a:cs typeface="Arial"/>
              </a:rPr>
              <a:t>,3 (0,6)   </a:t>
            </a:r>
            <a:r>
              <a:rPr sz="1800" spc="303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2</a:t>
            </a:r>
            <a:r>
              <a:rPr sz="1800" spc="-9" dirty="0" smtClean="0">
                <a:latin typeface="Arial"/>
                <a:cs typeface="Arial"/>
              </a:rPr>
              <a:t>0</a:t>
            </a:r>
            <a:r>
              <a:rPr sz="1800" spc="0" dirty="0" smtClean="0">
                <a:latin typeface="Arial"/>
                <a:cs typeface="Arial"/>
              </a:rPr>
              <a:t>.1 (0.4)     </a:t>
            </a:r>
            <a:r>
              <a:rPr sz="1800" spc="2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2</a:t>
            </a:r>
            <a:r>
              <a:rPr sz="1800" spc="-9" dirty="0" smtClean="0">
                <a:latin typeface="Arial"/>
                <a:cs typeface="Arial"/>
              </a:rPr>
              <a:t>1</a:t>
            </a:r>
            <a:r>
              <a:rPr sz="1800" spc="0" dirty="0" smtClean="0">
                <a:latin typeface="Arial"/>
                <a:cs typeface="Arial"/>
              </a:rPr>
              <a:t>,7 (0,3)    </a:t>
            </a:r>
            <a:r>
              <a:rPr sz="1800" spc="283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2</a:t>
            </a:r>
            <a:r>
              <a:rPr sz="1800" spc="-9" dirty="0" smtClean="0">
                <a:latin typeface="Arial"/>
                <a:cs typeface="Arial"/>
              </a:rPr>
              <a:t>2</a:t>
            </a:r>
            <a:r>
              <a:rPr sz="1800" spc="0" dirty="0" smtClean="0">
                <a:latin typeface="Arial"/>
                <a:cs typeface="Arial"/>
              </a:rPr>
              <a:t>,9 (0,6)    </a:t>
            </a:r>
            <a:r>
              <a:rPr sz="1800" spc="2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2</a:t>
            </a:r>
            <a:r>
              <a:rPr sz="1800" spc="-9" dirty="0" smtClean="0">
                <a:latin typeface="Arial"/>
                <a:cs typeface="Arial"/>
              </a:rPr>
              <a:t>2</a:t>
            </a:r>
            <a:r>
              <a:rPr sz="1800" spc="0" dirty="0" smtClean="0">
                <a:latin typeface="Arial"/>
                <a:cs typeface="Arial"/>
              </a:rPr>
              <a:t>.1 (0.8)    </a:t>
            </a:r>
            <a:r>
              <a:rPr sz="1800" spc="2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2</a:t>
            </a:r>
            <a:r>
              <a:rPr sz="1800" spc="-9" dirty="0" smtClean="0">
                <a:latin typeface="Arial"/>
                <a:cs typeface="Arial"/>
              </a:rPr>
              <a:t>2</a:t>
            </a:r>
            <a:r>
              <a:rPr sz="1800" spc="0" dirty="0" smtClean="0">
                <a:latin typeface="Arial"/>
                <a:cs typeface="Arial"/>
              </a:rPr>
              <a:t>.3 (0.6)  </a:t>
            </a:r>
            <a:r>
              <a:rPr sz="1800" spc="288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2</a:t>
            </a:r>
            <a:r>
              <a:rPr sz="1800" spc="-9" dirty="0" smtClean="0">
                <a:latin typeface="Arial"/>
                <a:cs typeface="Arial"/>
              </a:rPr>
              <a:t>1</a:t>
            </a:r>
            <a:r>
              <a:rPr sz="1800" spc="0" dirty="0" smtClean="0">
                <a:latin typeface="Arial"/>
                <a:cs typeface="Arial"/>
              </a:rPr>
              <a:t>,5 (0,2)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0278" y="5257139"/>
            <a:ext cx="11091672" cy="3586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7040">
              <a:lnSpc>
                <a:spcPct val="95825"/>
              </a:lnSpc>
              <a:spcBef>
                <a:spcPts val="50"/>
              </a:spcBef>
            </a:pPr>
            <a:r>
              <a:rPr sz="1800" b="1" spc="-4" dirty="0" smtClean="0">
                <a:latin typeface="Arial"/>
                <a:cs typeface="Arial"/>
              </a:rPr>
              <a:t>50</a:t>
            </a:r>
            <a:r>
              <a:rPr sz="1800" b="1" spc="0" dirty="0" smtClean="0">
                <a:latin typeface="Arial"/>
                <a:cs typeface="Arial"/>
              </a:rPr>
              <a:t>-</a:t>
            </a:r>
            <a:r>
              <a:rPr sz="1800" b="1" spc="-4" dirty="0" smtClean="0">
                <a:latin typeface="Arial"/>
                <a:cs typeface="Arial"/>
              </a:rPr>
              <a:t>5</a:t>
            </a:r>
            <a:r>
              <a:rPr sz="1800" b="1" spc="0" dirty="0" smtClean="0">
                <a:latin typeface="Arial"/>
                <a:cs typeface="Arial"/>
              </a:rPr>
              <a:t>9                      </a:t>
            </a:r>
            <a:r>
              <a:rPr sz="1800" b="1" spc="2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2</a:t>
            </a:r>
            <a:r>
              <a:rPr sz="1800" spc="-9" dirty="0" smtClean="0">
                <a:latin typeface="Arial"/>
                <a:cs typeface="Arial"/>
              </a:rPr>
              <a:t>1</a:t>
            </a:r>
            <a:r>
              <a:rPr sz="1800" spc="0" dirty="0" smtClean="0">
                <a:latin typeface="Arial"/>
                <a:cs typeface="Arial"/>
              </a:rPr>
              <a:t>,8 (0,6)   </a:t>
            </a:r>
            <a:r>
              <a:rPr sz="1800" spc="303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2</a:t>
            </a:r>
            <a:r>
              <a:rPr sz="1800" spc="-9" dirty="0" smtClean="0">
                <a:latin typeface="Arial"/>
                <a:cs typeface="Arial"/>
              </a:rPr>
              <a:t>7</a:t>
            </a:r>
            <a:r>
              <a:rPr sz="1800" spc="0" dirty="0" smtClean="0">
                <a:latin typeface="Arial"/>
                <a:cs typeface="Arial"/>
              </a:rPr>
              <a:t>,6 (0,5)     </a:t>
            </a:r>
            <a:r>
              <a:rPr sz="1800" spc="2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2</a:t>
            </a:r>
            <a:r>
              <a:rPr sz="1800" spc="-9" dirty="0" smtClean="0">
                <a:latin typeface="Arial"/>
                <a:cs typeface="Arial"/>
              </a:rPr>
              <a:t>3</a:t>
            </a:r>
            <a:r>
              <a:rPr sz="1800" spc="0" dirty="0" smtClean="0">
                <a:latin typeface="Arial"/>
                <a:cs typeface="Arial"/>
              </a:rPr>
              <a:t>,9 (0,3)    </a:t>
            </a:r>
            <a:r>
              <a:rPr sz="1800" spc="283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2</a:t>
            </a:r>
            <a:r>
              <a:rPr sz="1800" spc="-9" dirty="0" smtClean="0">
                <a:latin typeface="Arial"/>
                <a:cs typeface="Arial"/>
              </a:rPr>
              <a:t>1</a:t>
            </a:r>
            <a:r>
              <a:rPr sz="1800" spc="0" dirty="0" smtClean="0">
                <a:latin typeface="Arial"/>
                <a:cs typeface="Arial"/>
              </a:rPr>
              <a:t>.6 (0.6)    </a:t>
            </a:r>
            <a:r>
              <a:rPr sz="1800" spc="2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2</a:t>
            </a:r>
            <a:r>
              <a:rPr sz="1800" spc="-9" dirty="0" smtClean="0">
                <a:latin typeface="Arial"/>
                <a:cs typeface="Arial"/>
              </a:rPr>
              <a:t>1</a:t>
            </a:r>
            <a:r>
              <a:rPr sz="1800" spc="0" dirty="0" smtClean="0">
                <a:latin typeface="Arial"/>
                <a:cs typeface="Arial"/>
              </a:rPr>
              <a:t>.4 (0.8)    </a:t>
            </a:r>
            <a:r>
              <a:rPr sz="1800" spc="2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3</a:t>
            </a:r>
            <a:r>
              <a:rPr sz="1800" spc="-9" dirty="0" smtClean="0">
                <a:latin typeface="Arial"/>
                <a:cs typeface="Arial"/>
              </a:rPr>
              <a:t>2</a:t>
            </a:r>
            <a:r>
              <a:rPr sz="1800" spc="0" dirty="0" smtClean="0">
                <a:latin typeface="Arial"/>
                <a:cs typeface="Arial"/>
              </a:rPr>
              <a:t>,0 (0,7)  </a:t>
            </a:r>
            <a:r>
              <a:rPr sz="1800" spc="288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2</a:t>
            </a:r>
            <a:r>
              <a:rPr sz="1800" spc="-9" dirty="0" smtClean="0">
                <a:latin typeface="Arial"/>
                <a:cs typeface="Arial"/>
              </a:rPr>
              <a:t>4</a:t>
            </a:r>
            <a:r>
              <a:rPr sz="1800" spc="0" dirty="0" smtClean="0">
                <a:latin typeface="Arial"/>
                <a:cs typeface="Arial"/>
              </a:rPr>
              <a:t>,8 (0,2)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00278" y="5615813"/>
            <a:ext cx="11091672" cy="21882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7040">
              <a:lnSpc>
                <a:spcPts val="1675"/>
              </a:lnSpc>
              <a:spcBef>
                <a:spcPts val="133"/>
              </a:spcBef>
            </a:pPr>
            <a:r>
              <a:rPr sz="2700" b="1" spc="0" baseline="-11273" dirty="0" smtClean="0">
                <a:latin typeface="Arial"/>
                <a:cs typeface="Arial"/>
              </a:rPr>
              <a:t>&gt; </a:t>
            </a:r>
            <a:r>
              <a:rPr sz="2700" b="1" spc="-9" baseline="-11273" dirty="0" smtClean="0">
                <a:latin typeface="Arial"/>
                <a:cs typeface="Arial"/>
              </a:rPr>
              <a:t>6</a:t>
            </a:r>
            <a:r>
              <a:rPr sz="2700" b="1" spc="0" baseline="-11273" dirty="0" smtClean="0">
                <a:latin typeface="Arial"/>
                <a:cs typeface="Arial"/>
              </a:rPr>
              <a:t>0                        </a:t>
            </a:r>
            <a:r>
              <a:rPr sz="2700" b="1" spc="74" baseline="-11273" dirty="0" smtClean="0">
                <a:latin typeface="Arial"/>
                <a:cs typeface="Arial"/>
              </a:rPr>
              <a:t> </a:t>
            </a:r>
            <a:r>
              <a:rPr sz="2700" spc="0" baseline="-11273" dirty="0" smtClean="0">
                <a:latin typeface="Arial"/>
                <a:cs typeface="Arial"/>
              </a:rPr>
              <a:t>2</a:t>
            </a:r>
            <a:r>
              <a:rPr sz="2700" spc="-9" baseline="-11273" dirty="0" smtClean="0">
                <a:latin typeface="Arial"/>
                <a:cs typeface="Arial"/>
              </a:rPr>
              <a:t>2</a:t>
            </a:r>
            <a:r>
              <a:rPr sz="2700" spc="0" baseline="-11273" dirty="0" smtClean="0">
                <a:latin typeface="Arial"/>
                <a:cs typeface="Arial"/>
              </a:rPr>
              <a:t>,4 (0,6)   </a:t>
            </a:r>
            <a:r>
              <a:rPr sz="2700" spc="303" baseline="-11273" dirty="0" smtClean="0">
                <a:latin typeface="Arial"/>
                <a:cs typeface="Arial"/>
              </a:rPr>
              <a:t> </a:t>
            </a:r>
            <a:r>
              <a:rPr sz="2700" spc="0" baseline="-11273" dirty="0" smtClean="0">
                <a:latin typeface="Arial"/>
                <a:cs typeface="Arial"/>
              </a:rPr>
              <a:t>3</a:t>
            </a:r>
            <a:r>
              <a:rPr sz="2700" spc="-9" baseline="-11273" dirty="0" smtClean="0">
                <a:latin typeface="Arial"/>
                <a:cs typeface="Arial"/>
              </a:rPr>
              <a:t>1</a:t>
            </a:r>
            <a:r>
              <a:rPr sz="2700" spc="0" baseline="-11273" dirty="0" smtClean="0">
                <a:latin typeface="Arial"/>
                <a:cs typeface="Arial"/>
              </a:rPr>
              <a:t>,3 (0,6)     </a:t>
            </a:r>
            <a:r>
              <a:rPr sz="2700" spc="29" baseline="-11273" dirty="0" smtClean="0">
                <a:latin typeface="Arial"/>
                <a:cs typeface="Arial"/>
              </a:rPr>
              <a:t> </a:t>
            </a:r>
            <a:r>
              <a:rPr sz="2700" spc="0" baseline="-11273" dirty="0" smtClean="0">
                <a:latin typeface="Arial"/>
                <a:cs typeface="Arial"/>
              </a:rPr>
              <a:t>2</a:t>
            </a:r>
            <a:r>
              <a:rPr sz="2700" spc="-9" baseline="-11273" dirty="0" smtClean="0">
                <a:latin typeface="Arial"/>
                <a:cs typeface="Arial"/>
              </a:rPr>
              <a:t>7</a:t>
            </a:r>
            <a:r>
              <a:rPr sz="2700" spc="0" baseline="-11273" dirty="0" smtClean="0">
                <a:latin typeface="Arial"/>
                <a:cs typeface="Arial"/>
              </a:rPr>
              <a:t>,6 (0,3)    </a:t>
            </a:r>
            <a:r>
              <a:rPr sz="2700" spc="283" baseline="-11273" dirty="0" smtClean="0">
                <a:latin typeface="Arial"/>
                <a:cs typeface="Arial"/>
              </a:rPr>
              <a:t> </a:t>
            </a:r>
            <a:r>
              <a:rPr sz="2700" spc="0" baseline="-11273" dirty="0" smtClean="0">
                <a:latin typeface="Arial"/>
                <a:cs typeface="Arial"/>
              </a:rPr>
              <a:t>1</a:t>
            </a:r>
            <a:r>
              <a:rPr sz="2700" spc="-9" baseline="-11273" dirty="0" smtClean="0">
                <a:latin typeface="Arial"/>
                <a:cs typeface="Arial"/>
              </a:rPr>
              <a:t>2</a:t>
            </a:r>
            <a:r>
              <a:rPr sz="2700" spc="0" baseline="-11273" dirty="0" smtClean="0">
                <a:latin typeface="Arial"/>
                <a:cs typeface="Arial"/>
              </a:rPr>
              <a:t>,5 (0,5)     </a:t>
            </a:r>
            <a:r>
              <a:rPr sz="2700" spc="19" baseline="-11273" dirty="0" smtClean="0">
                <a:latin typeface="Arial"/>
                <a:cs typeface="Arial"/>
              </a:rPr>
              <a:t> </a:t>
            </a:r>
            <a:r>
              <a:rPr sz="2700" spc="0" baseline="-11273" dirty="0" smtClean="0">
                <a:latin typeface="Arial"/>
                <a:cs typeface="Arial"/>
              </a:rPr>
              <a:t>8,9 (0,6)     </a:t>
            </a:r>
            <a:r>
              <a:rPr sz="2700" spc="34" baseline="-11273" dirty="0" smtClean="0">
                <a:latin typeface="Arial"/>
                <a:cs typeface="Arial"/>
              </a:rPr>
              <a:t> </a:t>
            </a:r>
            <a:r>
              <a:rPr sz="2700" spc="0" baseline="-11273" dirty="0" smtClean="0">
                <a:latin typeface="Arial"/>
                <a:cs typeface="Arial"/>
              </a:rPr>
              <a:t>2</a:t>
            </a:r>
            <a:r>
              <a:rPr sz="2700" spc="-9" baseline="-11273" dirty="0" smtClean="0">
                <a:latin typeface="Arial"/>
                <a:cs typeface="Arial"/>
              </a:rPr>
              <a:t>4</a:t>
            </a:r>
            <a:r>
              <a:rPr sz="2700" spc="0" baseline="-11273" dirty="0" smtClean="0">
                <a:latin typeface="Arial"/>
                <a:cs typeface="Arial"/>
              </a:rPr>
              <a:t>,9 (0,6)  </a:t>
            </a:r>
            <a:r>
              <a:rPr sz="2700" spc="288" baseline="-11273" dirty="0" smtClean="0">
                <a:latin typeface="Arial"/>
                <a:cs typeface="Arial"/>
              </a:rPr>
              <a:t> </a:t>
            </a:r>
            <a:r>
              <a:rPr sz="2700" spc="0" baseline="-11273" dirty="0" smtClean="0">
                <a:latin typeface="Arial"/>
                <a:cs typeface="Arial"/>
              </a:rPr>
              <a:t>2</a:t>
            </a:r>
            <a:r>
              <a:rPr sz="2700" spc="-9" baseline="-11273" dirty="0" smtClean="0">
                <a:latin typeface="Arial"/>
                <a:cs typeface="Arial"/>
              </a:rPr>
              <a:t>4</a:t>
            </a:r>
            <a:r>
              <a:rPr sz="2700" spc="0" baseline="-11273" dirty="0" smtClean="0">
                <a:latin typeface="Arial"/>
                <a:cs typeface="Arial"/>
              </a:rPr>
              <a:t>,7 (0,2)</a:t>
            </a:r>
            <a:endParaRPr sz="18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99477" y="5834786"/>
            <a:ext cx="11091456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object 83"/>
          <p:cNvSpPr/>
          <p:nvPr/>
        </p:nvSpPr>
        <p:spPr>
          <a:xfrm>
            <a:off x="9305544" y="329184"/>
            <a:ext cx="2048255" cy="10683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38962" y="1576577"/>
            <a:ext cx="10515600" cy="381"/>
          </a:xfrm>
          <a:custGeom>
            <a:avLst/>
            <a:gdLst/>
            <a:ahLst/>
            <a:cxnLst/>
            <a:rect l="l" t="t" r="r" b="b"/>
            <a:pathLst>
              <a:path w="10515600" h="381">
                <a:moveTo>
                  <a:pt x="0" y="0"/>
                </a:moveTo>
                <a:lnTo>
                  <a:pt x="10515600" y="381"/>
                </a:lnTo>
              </a:path>
            </a:pathLst>
          </a:custGeom>
          <a:ln w="127076">
            <a:solidFill>
              <a:srgbClr val="75C5B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38962" y="5881878"/>
            <a:ext cx="10515600" cy="355"/>
          </a:xfrm>
          <a:custGeom>
            <a:avLst/>
            <a:gdLst/>
            <a:ahLst/>
            <a:cxnLst/>
            <a:rect l="l" t="t" r="r" b="b"/>
            <a:pathLst>
              <a:path w="10515600" h="355">
                <a:moveTo>
                  <a:pt x="0" y="0"/>
                </a:moveTo>
                <a:lnTo>
                  <a:pt x="10515600" y="355"/>
                </a:lnTo>
              </a:path>
            </a:pathLst>
          </a:custGeom>
          <a:ln w="127076">
            <a:solidFill>
              <a:srgbClr val="75C5B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38200" y="333755"/>
            <a:ext cx="1591056" cy="10622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977768" y="2245969"/>
            <a:ext cx="1159840" cy="268757"/>
          </a:xfrm>
          <a:custGeom>
            <a:avLst/>
            <a:gdLst/>
            <a:ahLst/>
            <a:cxnLst/>
            <a:rect l="l" t="t" r="r" b="b"/>
            <a:pathLst>
              <a:path w="1159840" h="268757">
                <a:moveTo>
                  <a:pt x="0" y="268757"/>
                </a:moveTo>
                <a:lnTo>
                  <a:pt x="1159840" y="268757"/>
                </a:lnTo>
                <a:lnTo>
                  <a:pt x="1159840" y="0"/>
                </a:lnTo>
                <a:lnTo>
                  <a:pt x="0" y="0"/>
                </a:lnTo>
                <a:lnTo>
                  <a:pt x="0" y="268757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137533" y="2245969"/>
            <a:ext cx="1340103" cy="268757"/>
          </a:xfrm>
          <a:custGeom>
            <a:avLst/>
            <a:gdLst/>
            <a:ahLst/>
            <a:cxnLst/>
            <a:rect l="l" t="t" r="r" b="b"/>
            <a:pathLst>
              <a:path w="1340103" h="268757">
                <a:moveTo>
                  <a:pt x="0" y="268757"/>
                </a:moveTo>
                <a:lnTo>
                  <a:pt x="1340103" y="268757"/>
                </a:lnTo>
                <a:lnTo>
                  <a:pt x="1340103" y="0"/>
                </a:lnTo>
                <a:lnTo>
                  <a:pt x="0" y="0"/>
                </a:lnTo>
                <a:lnTo>
                  <a:pt x="0" y="268757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477764" y="2245969"/>
            <a:ext cx="1340104" cy="268757"/>
          </a:xfrm>
          <a:custGeom>
            <a:avLst/>
            <a:gdLst/>
            <a:ahLst/>
            <a:cxnLst/>
            <a:rect l="l" t="t" r="r" b="b"/>
            <a:pathLst>
              <a:path w="1340104" h="268757">
                <a:moveTo>
                  <a:pt x="0" y="268757"/>
                </a:moveTo>
                <a:lnTo>
                  <a:pt x="1340104" y="268757"/>
                </a:lnTo>
                <a:lnTo>
                  <a:pt x="1340104" y="0"/>
                </a:lnTo>
                <a:lnTo>
                  <a:pt x="0" y="0"/>
                </a:lnTo>
                <a:lnTo>
                  <a:pt x="0" y="268757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817868" y="2245969"/>
            <a:ext cx="1277112" cy="268757"/>
          </a:xfrm>
          <a:custGeom>
            <a:avLst/>
            <a:gdLst/>
            <a:ahLst/>
            <a:cxnLst/>
            <a:rect l="l" t="t" r="r" b="b"/>
            <a:pathLst>
              <a:path w="1277112" h="268757">
                <a:moveTo>
                  <a:pt x="0" y="268757"/>
                </a:moveTo>
                <a:lnTo>
                  <a:pt x="1277112" y="268757"/>
                </a:lnTo>
                <a:lnTo>
                  <a:pt x="1277112" y="0"/>
                </a:lnTo>
                <a:lnTo>
                  <a:pt x="0" y="0"/>
                </a:lnTo>
                <a:lnTo>
                  <a:pt x="0" y="268757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094980" y="2245969"/>
            <a:ext cx="1277112" cy="268757"/>
          </a:xfrm>
          <a:custGeom>
            <a:avLst/>
            <a:gdLst/>
            <a:ahLst/>
            <a:cxnLst/>
            <a:rect l="l" t="t" r="r" b="b"/>
            <a:pathLst>
              <a:path w="1277112" h="268757">
                <a:moveTo>
                  <a:pt x="0" y="268757"/>
                </a:moveTo>
                <a:lnTo>
                  <a:pt x="1277112" y="268757"/>
                </a:lnTo>
                <a:lnTo>
                  <a:pt x="1277112" y="0"/>
                </a:lnTo>
                <a:lnTo>
                  <a:pt x="0" y="0"/>
                </a:lnTo>
                <a:lnTo>
                  <a:pt x="0" y="268757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372092" y="2245969"/>
            <a:ext cx="1277111" cy="268757"/>
          </a:xfrm>
          <a:custGeom>
            <a:avLst/>
            <a:gdLst/>
            <a:ahLst/>
            <a:cxnLst/>
            <a:rect l="l" t="t" r="r" b="b"/>
            <a:pathLst>
              <a:path w="1277111" h="268757">
                <a:moveTo>
                  <a:pt x="0" y="268757"/>
                </a:moveTo>
                <a:lnTo>
                  <a:pt x="1277111" y="268757"/>
                </a:lnTo>
                <a:lnTo>
                  <a:pt x="1277111" y="0"/>
                </a:lnTo>
                <a:lnTo>
                  <a:pt x="0" y="0"/>
                </a:lnTo>
                <a:lnTo>
                  <a:pt x="0" y="268757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0649204" y="2245969"/>
            <a:ext cx="1093597" cy="268757"/>
          </a:xfrm>
          <a:custGeom>
            <a:avLst/>
            <a:gdLst/>
            <a:ahLst/>
            <a:cxnLst/>
            <a:rect l="l" t="t" r="r" b="b"/>
            <a:pathLst>
              <a:path w="1093597" h="268757">
                <a:moveTo>
                  <a:pt x="0" y="268757"/>
                </a:moveTo>
                <a:lnTo>
                  <a:pt x="1093597" y="268757"/>
                </a:lnTo>
                <a:lnTo>
                  <a:pt x="1093597" y="0"/>
                </a:lnTo>
                <a:lnTo>
                  <a:pt x="0" y="0"/>
                </a:lnTo>
                <a:lnTo>
                  <a:pt x="0" y="268757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977768" y="2239645"/>
            <a:ext cx="0" cy="281431"/>
          </a:xfrm>
          <a:custGeom>
            <a:avLst/>
            <a:gdLst/>
            <a:ahLst/>
            <a:cxnLst/>
            <a:rect l="l" t="t" r="r" b="b"/>
            <a:pathLst>
              <a:path h="281431">
                <a:moveTo>
                  <a:pt x="0" y="0"/>
                </a:moveTo>
                <a:lnTo>
                  <a:pt x="0" y="281431"/>
                </a:lnTo>
              </a:path>
            </a:pathLst>
          </a:custGeom>
          <a:ln w="12700">
            <a:solidFill>
              <a:srgbClr val="4471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971418" y="2245995"/>
            <a:ext cx="8771382" cy="0"/>
          </a:xfrm>
          <a:custGeom>
            <a:avLst/>
            <a:gdLst/>
            <a:ahLst/>
            <a:cxnLst/>
            <a:rect l="l" t="t" r="r" b="b"/>
            <a:pathLst>
              <a:path w="8771381">
                <a:moveTo>
                  <a:pt x="0" y="0"/>
                </a:moveTo>
                <a:lnTo>
                  <a:pt x="8771382" y="0"/>
                </a:lnTo>
              </a:path>
            </a:pathLst>
          </a:custGeom>
          <a:ln w="12700">
            <a:solidFill>
              <a:srgbClr val="4471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22032" y="2514727"/>
            <a:ext cx="2162086" cy="0"/>
          </a:xfrm>
          <a:custGeom>
            <a:avLst/>
            <a:gdLst/>
            <a:ahLst/>
            <a:cxnLst/>
            <a:rect l="l" t="t" r="r" b="b"/>
            <a:pathLst>
              <a:path w="2162086">
                <a:moveTo>
                  <a:pt x="0" y="0"/>
                </a:moveTo>
                <a:lnTo>
                  <a:pt x="2162086" y="0"/>
                </a:lnTo>
              </a:path>
            </a:pathLst>
          </a:custGeom>
          <a:ln w="12700">
            <a:solidFill>
              <a:srgbClr val="4471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22032" y="2907322"/>
            <a:ext cx="2155698" cy="317080"/>
          </a:xfrm>
          <a:custGeom>
            <a:avLst/>
            <a:gdLst/>
            <a:ahLst/>
            <a:cxnLst/>
            <a:rect l="l" t="t" r="r" b="b"/>
            <a:pathLst>
              <a:path w="2155698" h="317080">
                <a:moveTo>
                  <a:pt x="0" y="317080"/>
                </a:moveTo>
                <a:lnTo>
                  <a:pt x="2155698" y="317080"/>
                </a:lnTo>
                <a:lnTo>
                  <a:pt x="2155698" y="0"/>
                </a:lnTo>
                <a:lnTo>
                  <a:pt x="0" y="0"/>
                </a:lnTo>
                <a:lnTo>
                  <a:pt x="0" y="31708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977768" y="2907322"/>
            <a:ext cx="1159840" cy="317080"/>
          </a:xfrm>
          <a:custGeom>
            <a:avLst/>
            <a:gdLst/>
            <a:ahLst/>
            <a:cxnLst/>
            <a:rect l="l" t="t" r="r" b="b"/>
            <a:pathLst>
              <a:path w="1159840" h="317080">
                <a:moveTo>
                  <a:pt x="0" y="317080"/>
                </a:moveTo>
                <a:lnTo>
                  <a:pt x="1159840" y="317080"/>
                </a:lnTo>
                <a:lnTo>
                  <a:pt x="1159840" y="0"/>
                </a:lnTo>
                <a:lnTo>
                  <a:pt x="0" y="0"/>
                </a:lnTo>
                <a:lnTo>
                  <a:pt x="0" y="31708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137533" y="2907322"/>
            <a:ext cx="1340103" cy="317080"/>
          </a:xfrm>
          <a:custGeom>
            <a:avLst/>
            <a:gdLst/>
            <a:ahLst/>
            <a:cxnLst/>
            <a:rect l="l" t="t" r="r" b="b"/>
            <a:pathLst>
              <a:path w="1340103" h="317080">
                <a:moveTo>
                  <a:pt x="0" y="317080"/>
                </a:moveTo>
                <a:lnTo>
                  <a:pt x="1340103" y="317080"/>
                </a:lnTo>
                <a:lnTo>
                  <a:pt x="1340103" y="0"/>
                </a:lnTo>
                <a:lnTo>
                  <a:pt x="0" y="0"/>
                </a:lnTo>
                <a:lnTo>
                  <a:pt x="0" y="31708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477764" y="2907322"/>
            <a:ext cx="1340104" cy="317080"/>
          </a:xfrm>
          <a:custGeom>
            <a:avLst/>
            <a:gdLst/>
            <a:ahLst/>
            <a:cxnLst/>
            <a:rect l="l" t="t" r="r" b="b"/>
            <a:pathLst>
              <a:path w="1340104" h="317080">
                <a:moveTo>
                  <a:pt x="0" y="317080"/>
                </a:moveTo>
                <a:lnTo>
                  <a:pt x="1340104" y="317080"/>
                </a:lnTo>
                <a:lnTo>
                  <a:pt x="1340104" y="0"/>
                </a:lnTo>
                <a:lnTo>
                  <a:pt x="0" y="0"/>
                </a:lnTo>
                <a:lnTo>
                  <a:pt x="0" y="31708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817868" y="2907322"/>
            <a:ext cx="1277112" cy="317080"/>
          </a:xfrm>
          <a:custGeom>
            <a:avLst/>
            <a:gdLst/>
            <a:ahLst/>
            <a:cxnLst/>
            <a:rect l="l" t="t" r="r" b="b"/>
            <a:pathLst>
              <a:path w="1277112" h="317080">
                <a:moveTo>
                  <a:pt x="0" y="317080"/>
                </a:moveTo>
                <a:lnTo>
                  <a:pt x="1277112" y="317080"/>
                </a:lnTo>
                <a:lnTo>
                  <a:pt x="1277112" y="0"/>
                </a:lnTo>
                <a:lnTo>
                  <a:pt x="0" y="0"/>
                </a:lnTo>
                <a:lnTo>
                  <a:pt x="0" y="31708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094980" y="2907322"/>
            <a:ext cx="1277112" cy="317080"/>
          </a:xfrm>
          <a:custGeom>
            <a:avLst/>
            <a:gdLst/>
            <a:ahLst/>
            <a:cxnLst/>
            <a:rect l="l" t="t" r="r" b="b"/>
            <a:pathLst>
              <a:path w="1277112" h="317080">
                <a:moveTo>
                  <a:pt x="0" y="317080"/>
                </a:moveTo>
                <a:lnTo>
                  <a:pt x="1277112" y="317080"/>
                </a:lnTo>
                <a:lnTo>
                  <a:pt x="1277112" y="0"/>
                </a:lnTo>
                <a:lnTo>
                  <a:pt x="0" y="0"/>
                </a:lnTo>
                <a:lnTo>
                  <a:pt x="0" y="31708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9372092" y="2907322"/>
            <a:ext cx="1277111" cy="317080"/>
          </a:xfrm>
          <a:custGeom>
            <a:avLst/>
            <a:gdLst/>
            <a:ahLst/>
            <a:cxnLst/>
            <a:rect l="l" t="t" r="r" b="b"/>
            <a:pathLst>
              <a:path w="1277111" h="317080">
                <a:moveTo>
                  <a:pt x="0" y="317080"/>
                </a:moveTo>
                <a:lnTo>
                  <a:pt x="1277111" y="317080"/>
                </a:lnTo>
                <a:lnTo>
                  <a:pt x="1277111" y="0"/>
                </a:lnTo>
                <a:lnTo>
                  <a:pt x="0" y="0"/>
                </a:lnTo>
                <a:lnTo>
                  <a:pt x="0" y="31708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0649204" y="2907322"/>
            <a:ext cx="1093597" cy="317080"/>
          </a:xfrm>
          <a:custGeom>
            <a:avLst/>
            <a:gdLst/>
            <a:ahLst/>
            <a:cxnLst/>
            <a:rect l="l" t="t" r="r" b="b"/>
            <a:pathLst>
              <a:path w="1093597" h="317080">
                <a:moveTo>
                  <a:pt x="0" y="317080"/>
                </a:moveTo>
                <a:lnTo>
                  <a:pt x="1093597" y="317080"/>
                </a:lnTo>
                <a:lnTo>
                  <a:pt x="1093597" y="0"/>
                </a:lnTo>
                <a:lnTo>
                  <a:pt x="0" y="0"/>
                </a:lnTo>
                <a:lnTo>
                  <a:pt x="0" y="31708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822032" y="3542029"/>
            <a:ext cx="2155698" cy="304800"/>
          </a:xfrm>
          <a:custGeom>
            <a:avLst/>
            <a:gdLst/>
            <a:ahLst/>
            <a:cxnLst/>
            <a:rect l="l" t="t" r="r" b="b"/>
            <a:pathLst>
              <a:path w="2155698" h="304800">
                <a:moveTo>
                  <a:pt x="0" y="304800"/>
                </a:moveTo>
                <a:lnTo>
                  <a:pt x="2155698" y="304800"/>
                </a:lnTo>
                <a:lnTo>
                  <a:pt x="2155698" y="0"/>
                </a:lnTo>
                <a:lnTo>
                  <a:pt x="0" y="0"/>
                </a:lnTo>
                <a:lnTo>
                  <a:pt x="0" y="30480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977768" y="3542029"/>
            <a:ext cx="1159840" cy="304800"/>
          </a:xfrm>
          <a:custGeom>
            <a:avLst/>
            <a:gdLst/>
            <a:ahLst/>
            <a:cxnLst/>
            <a:rect l="l" t="t" r="r" b="b"/>
            <a:pathLst>
              <a:path w="1159840" h="304800">
                <a:moveTo>
                  <a:pt x="0" y="304800"/>
                </a:moveTo>
                <a:lnTo>
                  <a:pt x="1159840" y="304800"/>
                </a:lnTo>
                <a:lnTo>
                  <a:pt x="1159840" y="0"/>
                </a:lnTo>
                <a:lnTo>
                  <a:pt x="0" y="0"/>
                </a:lnTo>
                <a:lnTo>
                  <a:pt x="0" y="30480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137533" y="3542029"/>
            <a:ext cx="1340103" cy="304800"/>
          </a:xfrm>
          <a:custGeom>
            <a:avLst/>
            <a:gdLst/>
            <a:ahLst/>
            <a:cxnLst/>
            <a:rect l="l" t="t" r="r" b="b"/>
            <a:pathLst>
              <a:path w="1340103" h="304800">
                <a:moveTo>
                  <a:pt x="0" y="304800"/>
                </a:moveTo>
                <a:lnTo>
                  <a:pt x="1340103" y="304800"/>
                </a:lnTo>
                <a:lnTo>
                  <a:pt x="1340103" y="0"/>
                </a:lnTo>
                <a:lnTo>
                  <a:pt x="0" y="0"/>
                </a:lnTo>
                <a:lnTo>
                  <a:pt x="0" y="30480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477764" y="3542029"/>
            <a:ext cx="1340104" cy="304800"/>
          </a:xfrm>
          <a:custGeom>
            <a:avLst/>
            <a:gdLst/>
            <a:ahLst/>
            <a:cxnLst/>
            <a:rect l="l" t="t" r="r" b="b"/>
            <a:pathLst>
              <a:path w="1340104" h="304800">
                <a:moveTo>
                  <a:pt x="0" y="304800"/>
                </a:moveTo>
                <a:lnTo>
                  <a:pt x="1340104" y="304800"/>
                </a:lnTo>
                <a:lnTo>
                  <a:pt x="1340104" y="0"/>
                </a:lnTo>
                <a:lnTo>
                  <a:pt x="0" y="0"/>
                </a:lnTo>
                <a:lnTo>
                  <a:pt x="0" y="30480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817868" y="3542029"/>
            <a:ext cx="1277112" cy="304800"/>
          </a:xfrm>
          <a:custGeom>
            <a:avLst/>
            <a:gdLst/>
            <a:ahLst/>
            <a:cxnLst/>
            <a:rect l="l" t="t" r="r" b="b"/>
            <a:pathLst>
              <a:path w="1277112" h="304800">
                <a:moveTo>
                  <a:pt x="0" y="304800"/>
                </a:moveTo>
                <a:lnTo>
                  <a:pt x="1277112" y="304800"/>
                </a:lnTo>
                <a:lnTo>
                  <a:pt x="1277112" y="0"/>
                </a:lnTo>
                <a:lnTo>
                  <a:pt x="0" y="0"/>
                </a:lnTo>
                <a:lnTo>
                  <a:pt x="0" y="30480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094980" y="3542029"/>
            <a:ext cx="1277112" cy="304800"/>
          </a:xfrm>
          <a:custGeom>
            <a:avLst/>
            <a:gdLst/>
            <a:ahLst/>
            <a:cxnLst/>
            <a:rect l="l" t="t" r="r" b="b"/>
            <a:pathLst>
              <a:path w="1277112" h="304800">
                <a:moveTo>
                  <a:pt x="0" y="304800"/>
                </a:moveTo>
                <a:lnTo>
                  <a:pt x="1277112" y="304800"/>
                </a:lnTo>
                <a:lnTo>
                  <a:pt x="1277112" y="0"/>
                </a:lnTo>
                <a:lnTo>
                  <a:pt x="0" y="0"/>
                </a:lnTo>
                <a:lnTo>
                  <a:pt x="0" y="30480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9372092" y="3542029"/>
            <a:ext cx="1277111" cy="304800"/>
          </a:xfrm>
          <a:custGeom>
            <a:avLst/>
            <a:gdLst/>
            <a:ahLst/>
            <a:cxnLst/>
            <a:rect l="l" t="t" r="r" b="b"/>
            <a:pathLst>
              <a:path w="1277111" h="304800">
                <a:moveTo>
                  <a:pt x="0" y="304800"/>
                </a:moveTo>
                <a:lnTo>
                  <a:pt x="1277111" y="304800"/>
                </a:lnTo>
                <a:lnTo>
                  <a:pt x="1277111" y="0"/>
                </a:lnTo>
                <a:lnTo>
                  <a:pt x="0" y="0"/>
                </a:lnTo>
                <a:lnTo>
                  <a:pt x="0" y="30480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0649204" y="3542029"/>
            <a:ext cx="1093597" cy="304800"/>
          </a:xfrm>
          <a:custGeom>
            <a:avLst/>
            <a:gdLst/>
            <a:ahLst/>
            <a:cxnLst/>
            <a:rect l="l" t="t" r="r" b="b"/>
            <a:pathLst>
              <a:path w="1093597" h="304800">
                <a:moveTo>
                  <a:pt x="0" y="304800"/>
                </a:moveTo>
                <a:lnTo>
                  <a:pt x="1093597" y="304800"/>
                </a:lnTo>
                <a:lnTo>
                  <a:pt x="1093597" y="0"/>
                </a:lnTo>
                <a:lnTo>
                  <a:pt x="0" y="0"/>
                </a:lnTo>
                <a:lnTo>
                  <a:pt x="0" y="30480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822032" y="4167695"/>
            <a:ext cx="2155698" cy="247713"/>
          </a:xfrm>
          <a:custGeom>
            <a:avLst/>
            <a:gdLst/>
            <a:ahLst/>
            <a:cxnLst/>
            <a:rect l="l" t="t" r="r" b="b"/>
            <a:pathLst>
              <a:path w="2155698" h="247713">
                <a:moveTo>
                  <a:pt x="0" y="247713"/>
                </a:moveTo>
                <a:lnTo>
                  <a:pt x="2155698" y="247713"/>
                </a:lnTo>
                <a:lnTo>
                  <a:pt x="2155698" y="0"/>
                </a:lnTo>
                <a:lnTo>
                  <a:pt x="0" y="0"/>
                </a:lnTo>
                <a:lnTo>
                  <a:pt x="0" y="247713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977768" y="4167695"/>
            <a:ext cx="1159840" cy="247713"/>
          </a:xfrm>
          <a:custGeom>
            <a:avLst/>
            <a:gdLst/>
            <a:ahLst/>
            <a:cxnLst/>
            <a:rect l="l" t="t" r="r" b="b"/>
            <a:pathLst>
              <a:path w="1159840" h="247713">
                <a:moveTo>
                  <a:pt x="0" y="247713"/>
                </a:moveTo>
                <a:lnTo>
                  <a:pt x="1159840" y="247713"/>
                </a:lnTo>
                <a:lnTo>
                  <a:pt x="1159840" y="0"/>
                </a:lnTo>
                <a:lnTo>
                  <a:pt x="0" y="0"/>
                </a:lnTo>
                <a:lnTo>
                  <a:pt x="0" y="247713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137533" y="4167695"/>
            <a:ext cx="1340103" cy="247713"/>
          </a:xfrm>
          <a:custGeom>
            <a:avLst/>
            <a:gdLst/>
            <a:ahLst/>
            <a:cxnLst/>
            <a:rect l="l" t="t" r="r" b="b"/>
            <a:pathLst>
              <a:path w="1340103" h="247713">
                <a:moveTo>
                  <a:pt x="0" y="247713"/>
                </a:moveTo>
                <a:lnTo>
                  <a:pt x="1340103" y="247713"/>
                </a:lnTo>
                <a:lnTo>
                  <a:pt x="1340103" y="0"/>
                </a:lnTo>
                <a:lnTo>
                  <a:pt x="0" y="0"/>
                </a:lnTo>
                <a:lnTo>
                  <a:pt x="0" y="247713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477764" y="4167695"/>
            <a:ext cx="1340104" cy="247713"/>
          </a:xfrm>
          <a:custGeom>
            <a:avLst/>
            <a:gdLst/>
            <a:ahLst/>
            <a:cxnLst/>
            <a:rect l="l" t="t" r="r" b="b"/>
            <a:pathLst>
              <a:path w="1340104" h="247713">
                <a:moveTo>
                  <a:pt x="0" y="247713"/>
                </a:moveTo>
                <a:lnTo>
                  <a:pt x="1340104" y="247713"/>
                </a:lnTo>
                <a:lnTo>
                  <a:pt x="1340104" y="0"/>
                </a:lnTo>
                <a:lnTo>
                  <a:pt x="0" y="0"/>
                </a:lnTo>
                <a:lnTo>
                  <a:pt x="0" y="247713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817868" y="4167695"/>
            <a:ext cx="1277112" cy="247713"/>
          </a:xfrm>
          <a:custGeom>
            <a:avLst/>
            <a:gdLst/>
            <a:ahLst/>
            <a:cxnLst/>
            <a:rect l="l" t="t" r="r" b="b"/>
            <a:pathLst>
              <a:path w="1277112" h="247713">
                <a:moveTo>
                  <a:pt x="0" y="247713"/>
                </a:moveTo>
                <a:lnTo>
                  <a:pt x="1277112" y="247713"/>
                </a:lnTo>
                <a:lnTo>
                  <a:pt x="1277112" y="0"/>
                </a:lnTo>
                <a:lnTo>
                  <a:pt x="0" y="0"/>
                </a:lnTo>
                <a:lnTo>
                  <a:pt x="0" y="247713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8094980" y="4167695"/>
            <a:ext cx="1277112" cy="247713"/>
          </a:xfrm>
          <a:custGeom>
            <a:avLst/>
            <a:gdLst/>
            <a:ahLst/>
            <a:cxnLst/>
            <a:rect l="l" t="t" r="r" b="b"/>
            <a:pathLst>
              <a:path w="1277112" h="247713">
                <a:moveTo>
                  <a:pt x="0" y="247713"/>
                </a:moveTo>
                <a:lnTo>
                  <a:pt x="1277112" y="247713"/>
                </a:lnTo>
                <a:lnTo>
                  <a:pt x="1277112" y="0"/>
                </a:lnTo>
                <a:lnTo>
                  <a:pt x="0" y="0"/>
                </a:lnTo>
                <a:lnTo>
                  <a:pt x="0" y="247713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372092" y="4167695"/>
            <a:ext cx="1277111" cy="247713"/>
          </a:xfrm>
          <a:custGeom>
            <a:avLst/>
            <a:gdLst/>
            <a:ahLst/>
            <a:cxnLst/>
            <a:rect l="l" t="t" r="r" b="b"/>
            <a:pathLst>
              <a:path w="1277111" h="247713">
                <a:moveTo>
                  <a:pt x="0" y="247713"/>
                </a:moveTo>
                <a:lnTo>
                  <a:pt x="1277111" y="247713"/>
                </a:lnTo>
                <a:lnTo>
                  <a:pt x="1277111" y="0"/>
                </a:lnTo>
                <a:lnTo>
                  <a:pt x="0" y="0"/>
                </a:lnTo>
                <a:lnTo>
                  <a:pt x="0" y="247713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0649204" y="4167695"/>
            <a:ext cx="1093597" cy="247713"/>
          </a:xfrm>
          <a:custGeom>
            <a:avLst/>
            <a:gdLst/>
            <a:ahLst/>
            <a:cxnLst/>
            <a:rect l="l" t="t" r="r" b="b"/>
            <a:pathLst>
              <a:path w="1093597" h="247713">
                <a:moveTo>
                  <a:pt x="0" y="247713"/>
                </a:moveTo>
                <a:lnTo>
                  <a:pt x="1093597" y="247713"/>
                </a:lnTo>
                <a:lnTo>
                  <a:pt x="1093597" y="0"/>
                </a:lnTo>
                <a:lnTo>
                  <a:pt x="0" y="0"/>
                </a:lnTo>
                <a:lnTo>
                  <a:pt x="0" y="247713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822197" y="2519933"/>
            <a:ext cx="11091672" cy="1667256"/>
          </a:xfrm>
          <a:custGeom>
            <a:avLst/>
            <a:gdLst/>
            <a:ahLst/>
            <a:cxnLst/>
            <a:rect l="l" t="t" r="r" b="b"/>
            <a:pathLst>
              <a:path w="11091672" h="1667256">
                <a:moveTo>
                  <a:pt x="0" y="1667256"/>
                </a:moveTo>
                <a:lnTo>
                  <a:pt x="11091672" y="1667256"/>
                </a:lnTo>
                <a:lnTo>
                  <a:pt x="11091672" y="0"/>
                </a:lnTo>
                <a:lnTo>
                  <a:pt x="0" y="0"/>
                </a:lnTo>
                <a:lnTo>
                  <a:pt x="0" y="1667256"/>
                </a:lnTo>
                <a:close/>
              </a:path>
            </a:pathLst>
          </a:custGeom>
          <a:ln w="38100">
            <a:solidFill>
              <a:srgbClr val="006FC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822032" y="4663198"/>
            <a:ext cx="2155698" cy="385686"/>
          </a:xfrm>
          <a:custGeom>
            <a:avLst/>
            <a:gdLst/>
            <a:ahLst/>
            <a:cxnLst/>
            <a:rect l="l" t="t" r="r" b="b"/>
            <a:pathLst>
              <a:path w="2155698" h="385686">
                <a:moveTo>
                  <a:pt x="0" y="385686"/>
                </a:moveTo>
                <a:lnTo>
                  <a:pt x="2155698" y="385686"/>
                </a:lnTo>
                <a:lnTo>
                  <a:pt x="2155698" y="0"/>
                </a:lnTo>
                <a:lnTo>
                  <a:pt x="0" y="0"/>
                </a:lnTo>
                <a:lnTo>
                  <a:pt x="0" y="385686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977768" y="4663198"/>
            <a:ext cx="1159840" cy="385686"/>
          </a:xfrm>
          <a:custGeom>
            <a:avLst/>
            <a:gdLst/>
            <a:ahLst/>
            <a:cxnLst/>
            <a:rect l="l" t="t" r="r" b="b"/>
            <a:pathLst>
              <a:path w="1159840" h="385686">
                <a:moveTo>
                  <a:pt x="0" y="385686"/>
                </a:moveTo>
                <a:lnTo>
                  <a:pt x="1159840" y="385686"/>
                </a:lnTo>
                <a:lnTo>
                  <a:pt x="1159840" y="0"/>
                </a:lnTo>
                <a:lnTo>
                  <a:pt x="0" y="0"/>
                </a:lnTo>
                <a:lnTo>
                  <a:pt x="0" y="385686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4137533" y="4663198"/>
            <a:ext cx="1340103" cy="385686"/>
          </a:xfrm>
          <a:custGeom>
            <a:avLst/>
            <a:gdLst/>
            <a:ahLst/>
            <a:cxnLst/>
            <a:rect l="l" t="t" r="r" b="b"/>
            <a:pathLst>
              <a:path w="1340103" h="385686">
                <a:moveTo>
                  <a:pt x="0" y="385686"/>
                </a:moveTo>
                <a:lnTo>
                  <a:pt x="1340103" y="385686"/>
                </a:lnTo>
                <a:lnTo>
                  <a:pt x="1340103" y="0"/>
                </a:lnTo>
                <a:lnTo>
                  <a:pt x="0" y="0"/>
                </a:lnTo>
                <a:lnTo>
                  <a:pt x="0" y="385686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477764" y="4663198"/>
            <a:ext cx="1340104" cy="385686"/>
          </a:xfrm>
          <a:custGeom>
            <a:avLst/>
            <a:gdLst/>
            <a:ahLst/>
            <a:cxnLst/>
            <a:rect l="l" t="t" r="r" b="b"/>
            <a:pathLst>
              <a:path w="1340104" h="385686">
                <a:moveTo>
                  <a:pt x="0" y="385686"/>
                </a:moveTo>
                <a:lnTo>
                  <a:pt x="1340104" y="385686"/>
                </a:lnTo>
                <a:lnTo>
                  <a:pt x="1340104" y="0"/>
                </a:lnTo>
                <a:lnTo>
                  <a:pt x="0" y="0"/>
                </a:lnTo>
                <a:lnTo>
                  <a:pt x="0" y="385686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817868" y="4663198"/>
            <a:ext cx="1277112" cy="385686"/>
          </a:xfrm>
          <a:custGeom>
            <a:avLst/>
            <a:gdLst/>
            <a:ahLst/>
            <a:cxnLst/>
            <a:rect l="l" t="t" r="r" b="b"/>
            <a:pathLst>
              <a:path w="1277112" h="385686">
                <a:moveTo>
                  <a:pt x="0" y="385686"/>
                </a:moveTo>
                <a:lnTo>
                  <a:pt x="1277112" y="385686"/>
                </a:lnTo>
                <a:lnTo>
                  <a:pt x="1277112" y="0"/>
                </a:lnTo>
                <a:lnTo>
                  <a:pt x="0" y="0"/>
                </a:lnTo>
                <a:lnTo>
                  <a:pt x="0" y="385686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094980" y="4663198"/>
            <a:ext cx="1277112" cy="385686"/>
          </a:xfrm>
          <a:custGeom>
            <a:avLst/>
            <a:gdLst/>
            <a:ahLst/>
            <a:cxnLst/>
            <a:rect l="l" t="t" r="r" b="b"/>
            <a:pathLst>
              <a:path w="1277112" h="385686">
                <a:moveTo>
                  <a:pt x="0" y="385686"/>
                </a:moveTo>
                <a:lnTo>
                  <a:pt x="1277112" y="385686"/>
                </a:lnTo>
                <a:lnTo>
                  <a:pt x="1277112" y="0"/>
                </a:lnTo>
                <a:lnTo>
                  <a:pt x="0" y="0"/>
                </a:lnTo>
                <a:lnTo>
                  <a:pt x="0" y="385686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9372092" y="4663198"/>
            <a:ext cx="1277111" cy="385686"/>
          </a:xfrm>
          <a:custGeom>
            <a:avLst/>
            <a:gdLst/>
            <a:ahLst/>
            <a:cxnLst/>
            <a:rect l="l" t="t" r="r" b="b"/>
            <a:pathLst>
              <a:path w="1277111" h="385686">
                <a:moveTo>
                  <a:pt x="0" y="385686"/>
                </a:moveTo>
                <a:lnTo>
                  <a:pt x="1277111" y="385686"/>
                </a:lnTo>
                <a:lnTo>
                  <a:pt x="1277111" y="0"/>
                </a:lnTo>
                <a:lnTo>
                  <a:pt x="0" y="0"/>
                </a:lnTo>
                <a:lnTo>
                  <a:pt x="0" y="385686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0649204" y="4663198"/>
            <a:ext cx="1093597" cy="385686"/>
          </a:xfrm>
          <a:custGeom>
            <a:avLst/>
            <a:gdLst/>
            <a:ahLst/>
            <a:cxnLst/>
            <a:rect l="l" t="t" r="r" b="b"/>
            <a:pathLst>
              <a:path w="1093597" h="385686">
                <a:moveTo>
                  <a:pt x="0" y="385686"/>
                </a:moveTo>
                <a:lnTo>
                  <a:pt x="1093597" y="385686"/>
                </a:lnTo>
                <a:lnTo>
                  <a:pt x="1093597" y="0"/>
                </a:lnTo>
                <a:lnTo>
                  <a:pt x="0" y="0"/>
                </a:lnTo>
                <a:lnTo>
                  <a:pt x="0" y="385686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22032" y="5417807"/>
            <a:ext cx="2155698" cy="247713"/>
          </a:xfrm>
          <a:custGeom>
            <a:avLst/>
            <a:gdLst/>
            <a:ahLst/>
            <a:cxnLst/>
            <a:rect l="l" t="t" r="r" b="b"/>
            <a:pathLst>
              <a:path w="2155698" h="247713">
                <a:moveTo>
                  <a:pt x="0" y="247713"/>
                </a:moveTo>
                <a:lnTo>
                  <a:pt x="2155698" y="247713"/>
                </a:lnTo>
                <a:lnTo>
                  <a:pt x="2155698" y="0"/>
                </a:lnTo>
                <a:lnTo>
                  <a:pt x="0" y="0"/>
                </a:lnTo>
                <a:lnTo>
                  <a:pt x="0" y="247713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2977768" y="5417807"/>
            <a:ext cx="1159840" cy="247713"/>
          </a:xfrm>
          <a:custGeom>
            <a:avLst/>
            <a:gdLst/>
            <a:ahLst/>
            <a:cxnLst/>
            <a:rect l="l" t="t" r="r" b="b"/>
            <a:pathLst>
              <a:path w="1159840" h="247713">
                <a:moveTo>
                  <a:pt x="0" y="247713"/>
                </a:moveTo>
                <a:lnTo>
                  <a:pt x="1159840" y="247713"/>
                </a:lnTo>
                <a:lnTo>
                  <a:pt x="1159840" y="0"/>
                </a:lnTo>
                <a:lnTo>
                  <a:pt x="0" y="0"/>
                </a:lnTo>
                <a:lnTo>
                  <a:pt x="0" y="247713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4137533" y="5417807"/>
            <a:ext cx="1340103" cy="247713"/>
          </a:xfrm>
          <a:custGeom>
            <a:avLst/>
            <a:gdLst/>
            <a:ahLst/>
            <a:cxnLst/>
            <a:rect l="l" t="t" r="r" b="b"/>
            <a:pathLst>
              <a:path w="1340103" h="247713">
                <a:moveTo>
                  <a:pt x="0" y="247713"/>
                </a:moveTo>
                <a:lnTo>
                  <a:pt x="1340103" y="247713"/>
                </a:lnTo>
                <a:lnTo>
                  <a:pt x="1340103" y="0"/>
                </a:lnTo>
                <a:lnTo>
                  <a:pt x="0" y="0"/>
                </a:lnTo>
                <a:lnTo>
                  <a:pt x="0" y="247713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477764" y="5417807"/>
            <a:ext cx="1340104" cy="247713"/>
          </a:xfrm>
          <a:custGeom>
            <a:avLst/>
            <a:gdLst/>
            <a:ahLst/>
            <a:cxnLst/>
            <a:rect l="l" t="t" r="r" b="b"/>
            <a:pathLst>
              <a:path w="1340104" h="247713">
                <a:moveTo>
                  <a:pt x="0" y="247713"/>
                </a:moveTo>
                <a:lnTo>
                  <a:pt x="1340104" y="247713"/>
                </a:lnTo>
                <a:lnTo>
                  <a:pt x="1340104" y="0"/>
                </a:lnTo>
                <a:lnTo>
                  <a:pt x="0" y="0"/>
                </a:lnTo>
                <a:lnTo>
                  <a:pt x="0" y="247713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817868" y="5417807"/>
            <a:ext cx="1277112" cy="247713"/>
          </a:xfrm>
          <a:custGeom>
            <a:avLst/>
            <a:gdLst/>
            <a:ahLst/>
            <a:cxnLst/>
            <a:rect l="l" t="t" r="r" b="b"/>
            <a:pathLst>
              <a:path w="1277112" h="247713">
                <a:moveTo>
                  <a:pt x="0" y="247713"/>
                </a:moveTo>
                <a:lnTo>
                  <a:pt x="1277112" y="247713"/>
                </a:lnTo>
                <a:lnTo>
                  <a:pt x="1277112" y="0"/>
                </a:lnTo>
                <a:lnTo>
                  <a:pt x="0" y="0"/>
                </a:lnTo>
                <a:lnTo>
                  <a:pt x="0" y="247713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094980" y="5417807"/>
            <a:ext cx="1277112" cy="247713"/>
          </a:xfrm>
          <a:custGeom>
            <a:avLst/>
            <a:gdLst/>
            <a:ahLst/>
            <a:cxnLst/>
            <a:rect l="l" t="t" r="r" b="b"/>
            <a:pathLst>
              <a:path w="1277112" h="247713">
                <a:moveTo>
                  <a:pt x="0" y="247713"/>
                </a:moveTo>
                <a:lnTo>
                  <a:pt x="1277112" y="247713"/>
                </a:lnTo>
                <a:lnTo>
                  <a:pt x="1277112" y="0"/>
                </a:lnTo>
                <a:lnTo>
                  <a:pt x="0" y="0"/>
                </a:lnTo>
                <a:lnTo>
                  <a:pt x="0" y="247713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9372092" y="5417807"/>
            <a:ext cx="1277111" cy="247713"/>
          </a:xfrm>
          <a:custGeom>
            <a:avLst/>
            <a:gdLst/>
            <a:ahLst/>
            <a:cxnLst/>
            <a:rect l="l" t="t" r="r" b="b"/>
            <a:pathLst>
              <a:path w="1277111" h="247713">
                <a:moveTo>
                  <a:pt x="0" y="247713"/>
                </a:moveTo>
                <a:lnTo>
                  <a:pt x="1277111" y="247713"/>
                </a:lnTo>
                <a:lnTo>
                  <a:pt x="1277111" y="0"/>
                </a:lnTo>
                <a:lnTo>
                  <a:pt x="0" y="0"/>
                </a:lnTo>
                <a:lnTo>
                  <a:pt x="0" y="247713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0649204" y="5417807"/>
            <a:ext cx="1093597" cy="247713"/>
          </a:xfrm>
          <a:custGeom>
            <a:avLst/>
            <a:gdLst/>
            <a:ahLst/>
            <a:cxnLst/>
            <a:rect l="l" t="t" r="r" b="b"/>
            <a:pathLst>
              <a:path w="1093597" h="247713">
                <a:moveTo>
                  <a:pt x="0" y="247713"/>
                </a:moveTo>
                <a:lnTo>
                  <a:pt x="1093597" y="247713"/>
                </a:lnTo>
                <a:lnTo>
                  <a:pt x="1093597" y="0"/>
                </a:lnTo>
                <a:lnTo>
                  <a:pt x="0" y="0"/>
                </a:lnTo>
                <a:lnTo>
                  <a:pt x="0" y="247713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22032" y="5665520"/>
            <a:ext cx="10920768" cy="0"/>
          </a:xfrm>
          <a:custGeom>
            <a:avLst/>
            <a:gdLst/>
            <a:ahLst/>
            <a:cxnLst/>
            <a:rect l="l" t="t" r="r" b="b"/>
            <a:pathLst>
              <a:path w="10920768">
                <a:moveTo>
                  <a:pt x="0" y="0"/>
                </a:moveTo>
                <a:lnTo>
                  <a:pt x="10920768" y="0"/>
                </a:lnTo>
              </a:path>
            </a:pathLst>
          </a:custGeom>
          <a:ln w="12700">
            <a:solidFill>
              <a:srgbClr val="4471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22197" y="4403598"/>
            <a:ext cx="11091672" cy="1263395"/>
          </a:xfrm>
          <a:custGeom>
            <a:avLst/>
            <a:gdLst/>
            <a:ahLst/>
            <a:cxnLst/>
            <a:rect l="l" t="t" r="r" b="b"/>
            <a:pathLst>
              <a:path w="11091672" h="1263396">
                <a:moveTo>
                  <a:pt x="0" y="1263395"/>
                </a:moveTo>
                <a:lnTo>
                  <a:pt x="11091672" y="1263395"/>
                </a:lnTo>
                <a:lnTo>
                  <a:pt x="11091672" y="0"/>
                </a:lnTo>
                <a:lnTo>
                  <a:pt x="0" y="0"/>
                </a:lnTo>
                <a:lnTo>
                  <a:pt x="0" y="1263395"/>
                </a:lnTo>
                <a:close/>
              </a:path>
            </a:pathLst>
          </a:custGeom>
          <a:ln w="38100">
            <a:solidFill>
              <a:srgbClr val="006FC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22032" y="1744726"/>
            <a:ext cx="10920768" cy="0"/>
          </a:xfrm>
          <a:custGeom>
            <a:avLst/>
            <a:gdLst/>
            <a:ahLst/>
            <a:cxnLst/>
            <a:rect l="l" t="t" r="r" b="b"/>
            <a:pathLst>
              <a:path w="10920768">
                <a:moveTo>
                  <a:pt x="0" y="0"/>
                </a:moveTo>
                <a:lnTo>
                  <a:pt x="10920768" y="0"/>
                </a:lnTo>
              </a:path>
            </a:pathLst>
          </a:custGeom>
          <a:ln w="12700">
            <a:solidFill>
              <a:srgbClr val="4471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860552" y="1762860"/>
            <a:ext cx="1284792" cy="2283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5"/>
              </a:lnSpc>
              <a:spcBef>
                <a:spcPts val="86"/>
              </a:spcBef>
            </a:pPr>
            <a:r>
              <a:rPr sz="1600" b="1" spc="0" dirty="0" smtClean="0">
                <a:latin typeface="Arial"/>
                <a:cs typeface="Arial"/>
              </a:rPr>
              <a:t>Karak</a:t>
            </a:r>
            <a:r>
              <a:rPr sz="1600" b="1" spc="-4" dirty="0" smtClean="0">
                <a:latin typeface="Arial"/>
                <a:cs typeface="Arial"/>
              </a:rPr>
              <a:t>t</a:t>
            </a:r>
            <a:r>
              <a:rPr sz="1600" b="1" spc="0" dirty="0" smtClean="0">
                <a:latin typeface="Arial"/>
                <a:cs typeface="Arial"/>
              </a:rPr>
              <a:t>eristik</a:t>
            </a:r>
            <a:endParaRPr sz="16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465067" y="1762860"/>
            <a:ext cx="1556604" cy="2283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5"/>
              </a:lnSpc>
              <a:spcBef>
                <a:spcPts val="86"/>
              </a:spcBef>
            </a:pPr>
            <a:r>
              <a:rPr sz="1600" b="1" spc="0" dirty="0" smtClean="0">
                <a:latin typeface="Arial"/>
                <a:cs typeface="Arial"/>
              </a:rPr>
              <a:t>Su</a:t>
            </a:r>
            <a:r>
              <a:rPr sz="1600" b="1" spc="-9" dirty="0" smtClean="0">
                <a:latin typeface="Arial"/>
                <a:cs typeface="Arial"/>
              </a:rPr>
              <a:t>m</a:t>
            </a:r>
            <a:r>
              <a:rPr sz="1600" b="1" spc="0" dirty="0" smtClean="0">
                <a:latin typeface="Arial"/>
                <a:cs typeface="Arial"/>
              </a:rPr>
              <a:t>a</a:t>
            </a:r>
            <a:r>
              <a:rPr sz="1600" b="1" spc="-4" dirty="0" smtClean="0">
                <a:latin typeface="Arial"/>
                <a:cs typeface="Arial"/>
              </a:rPr>
              <a:t>t</a:t>
            </a:r>
            <a:r>
              <a:rPr sz="1600" b="1" spc="0" dirty="0" smtClean="0">
                <a:latin typeface="Arial"/>
                <a:cs typeface="Arial"/>
              </a:rPr>
              <a:t>era</a:t>
            </a:r>
            <a:r>
              <a:rPr sz="1600" b="1" spc="-47" dirty="0" smtClean="0">
                <a:latin typeface="Arial"/>
                <a:cs typeface="Arial"/>
              </a:rPr>
              <a:t> </a:t>
            </a:r>
            <a:r>
              <a:rPr sz="1600" b="1" spc="0" dirty="0" smtClean="0">
                <a:latin typeface="Arial"/>
                <a:cs typeface="Arial"/>
              </a:rPr>
              <a:t>U</a:t>
            </a:r>
            <a:r>
              <a:rPr sz="1600" b="1" spc="-4" dirty="0" smtClean="0">
                <a:latin typeface="Arial"/>
                <a:cs typeface="Arial"/>
              </a:rPr>
              <a:t>t</a:t>
            </a:r>
            <a:r>
              <a:rPr sz="1600" b="1" spc="0" dirty="0" smtClean="0">
                <a:latin typeface="Arial"/>
                <a:cs typeface="Arial"/>
              </a:rPr>
              <a:t>ara</a:t>
            </a:r>
            <a:endParaRPr sz="16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215253" y="1762860"/>
            <a:ext cx="1172940" cy="2283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5"/>
              </a:lnSpc>
              <a:spcBef>
                <a:spcPts val="86"/>
              </a:spcBef>
            </a:pPr>
            <a:r>
              <a:rPr sz="1600" b="1" spc="0" dirty="0" smtClean="0">
                <a:latin typeface="Arial"/>
                <a:cs typeface="Arial"/>
              </a:rPr>
              <a:t>Ja</a:t>
            </a:r>
            <a:r>
              <a:rPr sz="1600" b="1" spc="34" dirty="0" smtClean="0">
                <a:latin typeface="Arial"/>
                <a:cs typeface="Arial"/>
              </a:rPr>
              <a:t>w</a:t>
            </a:r>
            <a:r>
              <a:rPr sz="1600" b="1" spc="0" dirty="0" smtClean="0">
                <a:latin typeface="Arial"/>
                <a:cs typeface="Arial"/>
              </a:rPr>
              <a:t>a</a:t>
            </a:r>
            <a:r>
              <a:rPr sz="1600" b="1" spc="-64" dirty="0" smtClean="0">
                <a:latin typeface="Arial"/>
                <a:cs typeface="Arial"/>
              </a:rPr>
              <a:t> </a:t>
            </a:r>
            <a:r>
              <a:rPr sz="1600" b="1" spc="0" dirty="0" smtClean="0">
                <a:latin typeface="Arial"/>
                <a:cs typeface="Arial"/>
              </a:rPr>
              <a:t>T</a:t>
            </a:r>
            <a:r>
              <a:rPr sz="1600" b="1" spc="-4" dirty="0" smtClean="0">
                <a:latin typeface="Arial"/>
                <a:cs typeface="Arial"/>
              </a:rPr>
              <a:t>im</a:t>
            </a:r>
            <a:r>
              <a:rPr sz="1600" b="1" spc="0" dirty="0" smtClean="0">
                <a:latin typeface="Arial"/>
                <a:cs typeface="Arial"/>
              </a:rPr>
              <a:t>ur</a:t>
            </a:r>
            <a:endParaRPr sz="16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723122" y="1762860"/>
            <a:ext cx="1330263" cy="2283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5"/>
              </a:lnSpc>
              <a:spcBef>
                <a:spcPts val="86"/>
              </a:spcBef>
            </a:pPr>
            <a:r>
              <a:rPr sz="1600" b="1" spc="0" dirty="0" smtClean="0">
                <a:latin typeface="Arial"/>
                <a:cs typeface="Arial"/>
              </a:rPr>
              <a:t>Ja</a:t>
            </a:r>
            <a:r>
              <a:rPr sz="1600" b="1" spc="34" dirty="0" smtClean="0">
                <a:latin typeface="Arial"/>
                <a:cs typeface="Arial"/>
              </a:rPr>
              <a:t>w</a:t>
            </a:r>
            <a:r>
              <a:rPr sz="1600" b="1" spc="0" dirty="0" smtClean="0">
                <a:latin typeface="Arial"/>
                <a:cs typeface="Arial"/>
              </a:rPr>
              <a:t>a</a:t>
            </a:r>
            <a:r>
              <a:rPr sz="1600" b="1" spc="-64" dirty="0" smtClean="0">
                <a:latin typeface="Arial"/>
                <a:cs typeface="Arial"/>
              </a:rPr>
              <a:t> </a:t>
            </a:r>
            <a:r>
              <a:rPr sz="1600" b="1" spc="0" dirty="0" smtClean="0">
                <a:latin typeface="Arial"/>
                <a:cs typeface="Arial"/>
              </a:rPr>
              <a:t>T</a:t>
            </a:r>
            <a:r>
              <a:rPr sz="1600" b="1" spc="-4" dirty="0" smtClean="0">
                <a:latin typeface="Arial"/>
                <a:cs typeface="Arial"/>
              </a:rPr>
              <a:t>e</a:t>
            </a:r>
            <a:r>
              <a:rPr sz="1600" b="1" spc="0" dirty="0" smtClean="0">
                <a:latin typeface="Arial"/>
                <a:cs typeface="Arial"/>
              </a:rPr>
              <a:t>n</a:t>
            </a:r>
            <a:r>
              <a:rPr sz="1600" b="1" spc="-9" dirty="0" smtClean="0">
                <a:latin typeface="Arial"/>
                <a:cs typeface="Arial"/>
              </a:rPr>
              <a:t>g</a:t>
            </a:r>
            <a:r>
              <a:rPr sz="1600" b="1" spc="0" dirty="0" smtClean="0">
                <a:latin typeface="Arial"/>
                <a:cs typeface="Arial"/>
              </a:rPr>
              <a:t>ah</a:t>
            </a:r>
            <a:endParaRPr sz="16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679575" y="6179312"/>
            <a:ext cx="8845091" cy="3606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320"/>
              </a:lnSpc>
              <a:spcBef>
                <a:spcPts val="66"/>
              </a:spcBef>
            </a:pP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Scali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ng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-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Up</a:t>
            </a:r>
            <a:r>
              <a:rPr sz="1800" i="1" spc="-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CD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er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v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en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800" i="1" spc="-1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in S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ou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th-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East</a:t>
            </a:r>
            <a:r>
              <a:rPr sz="1800" i="1" spc="-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Asia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(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U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-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SEA)</a:t>
            </a:r>
            <a:r>
              <a:rPr sz="1800" i="1" spc="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p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je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c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t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ha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recei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v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ed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f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und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g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f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m 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h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Eu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rop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ean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U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’s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Ho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z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n 2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0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20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19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ea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c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h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an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d</a:t>
            </a:r>
            <a:endParaRPr sz="1200">
              <a:latin typeface="Calibri"/>
              <a:cs typeface="Calibri"/>
            </a:endParaRPr>
          </a:p>
          <a:p>
            <a:pPr marL="2567431" marR="2582095" algn="ctr">
              <a:lnSpc>
                <a:spcPts val="1440"/>
              </a:lnSpc>
              <a:spcBef>
                <a:spcPts val="6"/>
              </a:spcBef>
            </a:pP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nno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v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p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og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mme</a:t>
            </a:r>
            <a:r>
              <a:rPr sz="1800" i="1" spc="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und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er</a:t>
            </a:r>
            <a:r>
              <a:rPr sz="1800" i="1" spc="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g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t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ag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reement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8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2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5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0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2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6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22197" y="2245995"/>
            <a:ext cx="2155571" cy="2739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9" name="object 19"/>
          <p:cNvSpPr txBox="1"/>
          <p:nvPr/>
        </p:nvSpPr>
        <p:spPr>
          <a:xfrm>
            <a:off x="2977769" y="2245995"/>
            <a:ext cx="8765032" cy="2739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3317">
              <a:lnSpc>
                <a:spcPct val="95825"/>
              </a:lnSpc>
              <a:spcBef>
                <a:spcPts val="35"/>
              </a:spcBef>
            </a:pPr>
            <a:r>
              <a:rPr sz="1600" spc="0" dirty="0" smtClean="0">
                <a:latin typeface="Arial"/>
                <a:cs typeface="Arial"/>
              </a:rPr>
              <a:t>Ped</a:t>
            </a:r>
            <a:r>
              <a:rPr sz="1600" spc="4" dirty="0" smtClean="0">
                <a:latin typeface="Arial"/>
                <a:cs typeface="Arial"/>
              </a:rPr>
              <a:t>es</a:t>
            </a:r>
            <a:r>
              <a:rPr sz="1600" spc="0" dirty="0" smtClean="0">
                <a:latin typeface="Arial"/>
                <a:cs typeface="Arial"/>
              </a:rPr>
              <a:t>aan    </a:t>
            </a:r>
            <a:r>
              <a:rPr sz="1600" spc="311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Per</a:t>
            </a:r>
            <a:r>
              <a:rPr sz="1600" spc="4" dirty="0" smtClean="0">
                <a:latin typeface="Arial"/>
                <a:cs typeface="Arial"/>
              </a:rPr>
              <a:t>k</a:t>
            </a:r>
            <a:r>
              <a:rPr sz="1600" spc="0" dirty="0" smtClean="0">
                <a:latin typeface="Arial"/>
                <a:cs typeface="Arial"/>
              </a:rPr>
              <a:t>otaan      </a:t>
            </a:r>
            <a:r>
              <a:rPr sz="1600" spc="137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Ped</a:t>
            </a:r>
            <a:r>
              <a:rPr sz="1600" spc="4" dirty="0" smtClean="0">
                <a:latin typeface="Arial"/>
                <a:cs typeface="Arial"/>
              </a:rPr>
              <a:t>es</a:t>
            </a:r>
            <a:r>
              <a:rPr sz="1600" spc="0" dirty="0" smtClean="0">
                <a:latin typeface="Arial"/>
                <a:cs typeface="Arial"/>
              </a:rPr>
              <a:t>aan     </a:t>
            </a:r>
            <a:r>
              <a:rPr sz="1600" spc="346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Per</a:t>
            </a:r>
            <a:r>
              <a:rPr sz="1600" spc="4" dirty="0" smtClean="0">
                <a:latin typeface="Arial"/>
                <a:cs typeface="Arial"/>
              </a:rPr>
              <a:t>k</a:t>
            </a:r>
            <a:r>
              <a:rPr sz="1600" spc="0" dirty="0" smtClean="0">
                <a:latin typeface="Arial"/>
                <a:cs typeface="Arial"/>
              </a:rPr>
              <a:t>otaan     </a:t>
            </a:r>
            <a:r>
              <a:rPr sz="1600" spc="82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Ped</a:t>
            </a:r>
            <a:r>
              <a:rPr sz="1600" spc="4" dirty="0" smtClean="0">
                <a:latin typeface="Arial"/>
                <a:cs typeface="Arial"/>
              </a:rPr>
              <a:t>es</a:t>
            </a:r>
            <a:r>
              <a:rPr sz="1600" spc="0" dirty="0" smtClean="0">
                <a:latin typeface="Arial"/>
                <a:cs typeface="Arial"/>
              </a:rPr>
              <a:t>aan     </a:t>
            </a:r>
            <a:r>
              <a:rPr sz="1600" spc="92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Per</a:t>
            </a:r>
            <a:r>
              <a:rPr sz="1600" spc="4" dirty="0" smtClean="0">
                <a:latin typeface="Arial"/>
                <a:cs typeface="Arial"/>
              </a:rPr>
              <a:t>k</a:t>
            </a:r>
            <a:r>
              <a:rPr sz="1600" spc="0" dirty="0" smtClean="0">
                <a:latin typeface="Arial"/>
                <a:cs typeface="Arial"/>
              </a:rPr>
              <a:t>otaan       </a:t>
            </a:r>
            <a:r>
              <a:rPr sz="1600" spc="305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Total</a:t>
            </a:r>
            <a:endParaRPr sz="16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742801" y="2245995"/>
            <a:ext cx="171069" cy="2739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7" name="object 17"/>
          <p:cNvSpPr txBox="1"/>
          <p:nvPr/>
        </p:nvSpPr>
        <p:spPr>
          <a:xfrm>
            <a:off x="822197" y="2519933"/>
            <a:ext cx="11091672" cy="3873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1054">
              <a:lnSpc>
                <a:spcPts val="1839"/>
              </a:lnSpc>
              <a:spcBef>
                <a:spcPts val="92"/>
              </a:spcBef>
            </a:pPr>
            <a:r>
              <a:rPr sz="2400" b="1" spc="0" baseline="-1811" dirty="0" smtClean="0">
                <a:latin typeface="Arial"/>
                <a:cs typeface="Arial"/>
              </a:rPr>
              <a:t>Ju</a:t>
            </a:r>
            <a:r>
              <a:rPr sz="2400" b="1" spc="-4" baseline="-1811" dirty="0" smtClean="0">
                <a:latin typeface="Arial"/>
                <a:cs typeface="Arial"/>
              </a:rPr>
              <a:t>m</a:t>
            </a:r>
            <a:r>
              <a:rPr sz="2400" b="1" spc="0" baseline="-1811" dirty="0" smtClean="0">
                <a:latin typeface="Arial"/>
                <a:cs typeface="Arial"/>
              </a:rPr>
              <a:t>lah</a:t>
            </a:r>
            <a:r>
              <a:rPr sz="2400" b="1" spc="-36" baseline="-1811" dirty="0" smtClean="0">
                <a:latin typeface="Arial"/>
                <a:cs typeface="Arial"/>
              </a:rPr>
              <a:t> </a:t>
            </a:r>
            <a:r>
              <a:rPr sz="2400" b="1" spc="0" baseline="-1811" dirty="0" smtClean="0">
                <a:latin typeface="Arial"/>
                <a:cs typeface="Arial"/>
              </a:rPr>
              <a:t>ku</a:t>
            </a:r>
            <a:r>
              <a:rPr sz="2400" b="1" spc="-4" baseline="-1811" dirty="0" smtClean="0">
                <a:latin typeface="Arial"/>
                <a:cs typeface="Arial"/>
              </a:rPr>
              <a:t>n</a:t>
            </a:r>
            <a:r>
              <a:rPr sz="2400" b="1" spc="0" baseline="-1811" dirty="0" smtClean="0">
                <a:latin typeface="Arial"/>
                <a:cs typeface="Arial"/>
              </a:rPr>
              <a:t>ju</a:t>
            </a:r>
            <a:r>
              <a:rPr sz="2400" b="1" spc="-4" baseline="-1811" dirty="0" smtClean="0">
                <a:latin typeface="Arial"/>
                <a:cs typeface="Arial"/>
              </a:rPr>
              <a:t>n</a:t>
            </a:r>
            <a:r>
              <a:rPr sz="2400" b="1" spc="0" baseline="-1811" dirty="0" smtClean="0">
                <a:latin typeface="Arial"/>
                <a:cs typeface="Arial"/>
              </a:rPr>
              <a:t>gan</a:t>
            </a:r>
            <a:endParaRPr sz="16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22197" y="2907322"/>
            <a:ext cx="10920603" cy="3170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5270">
              <a:lnSpc>
                <a:spcPct val="95825"/>
              </a:lnSpc>
              <a:spcBef>
                <a:spcPts val="40"/>
              </a:spcBef>
            </a:pPr>
            <a:r>
              <a:rPr sz="1600" b="1" spc="0" dirty="0" smtClean="0">
                <a:latin typeface="Arial"/>
                <a:cs typeface="Arial"/>
              </a:rPr>
              <a:t>1</a:t>
            </a:r>
            <a:r>
              <a:rPr sz="1600" b="1" spc="-8" dirty="0" smtClean="0">
                <a:latin typeface="Arial"/>
                <a:cs typeface="Arial"/>
              </a:rPr>
              <a:t> </a:t>
            </a:r>
            <a:r>
              <a:rPr sz="1600" b="1" spc="0" dirty="0" smtClean="0">
                <a:latin typeface="Arial"/>
                <a:cs typeface="Arial"/>
              </a:rPr>
              <a:t>kali                          </a:t>
            </a:r>
            <a:r>
              <a:rPr sz="1600" b="1" spc="123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87.0</a:t>
            </a:r>
            <a:r>
              <a:rPr sz="1600" spc="-16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(0.4)     </a:t>
            </a:r>
            <a:r>
              <a:rPr sz="1600" spc="295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77,4</a:t>
            </a:r>
            <a:r>
              <a:rPr sz="1600" spc="-16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(0,3)       </a:t>
            </a:r>
            <a:r>
              <a:rPr sz="1600" spc="132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68,4</a:t>
            </a:r>
            <a:r>
              <a:rPr sz="1600" spc="-16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(0,3)      </a:t>
            </a:r>
            <a:r>
              <a:rPr sz="1600" spc="330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65.6</a:t>
            </a:r>
            <a:r>
              <a:rPr sz="1600" spc="-16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(0.7)      </a:t>
            </a:r>
            <a:r>
              <a:rPr sz="1600" spc="77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84,5</a:t>
            </a:r>
            <a:r>
              <a:rPr sz="1600" spc="-16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(0,6)      </a:t>
            </a:r>
            <a:r>
              <a:rPr sz="1600" spc="77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56,4</a:t>
            </a:r>
            <a:r>
              <a:rPr sz="1600" spc="-16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(0,6)   </a:t>
            </a:r>
            <a:r>
              <a:rPr sz="1600" spc="245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71.24</a:t>
            </a:r>
            <a:r>
              <a:rPr sz="1600" spc="-25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(0.1)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742801" y="2907322"/>
            <a:ext cx="171069" cy="3170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4" name="object 14"/>
          <p:cNvSpPr txBox="1"/>
          <p:nvPr/>
        </p:nvSpPr>
        <p:spPr>
          <a:xfrm>
            <a:off x="822197" y="3224403"/>
            <a:ext cx="11091672" cy="31762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5270">
              <a:lnSpc>
                <a:spcPct val="95825"/>
              </a:lnSpc>
              <a:spcBef>
                <a:spcPts val="40"/>
              </a:spcBef>
            </a:pPr>
            <a:r>
              <a:rPr sz="1600" b="1" spc="0" dirty="0" smtClean="0">
                <a:latin typeface="Arial"/>
                <a:cs typeface="Arial"/>
              </a:rPr>
              <a:t>2</a:t>
            </a:r>
            <a:r>
              <a:rPr sz="1600" b="1" spc="-4" dirty="0" smtClean="0">
                <a:latin typeface="Arial"/>
                <a:cs typeface="Arial"/>
              </a:rPr>
              <a:t>-</a:t>
            </a:r>
            <a:r>
              <a:rPr sz="1600" b="1" spc="0" dirty="0" smtClean="0">
                <a:latin typeface="Arial"/>
                <a:cs typeface="Arial"/>
              </a:rPr>
              <a:t>6</a:t>
            </a:r>
            <a:r>
              <a:rPr sz="1600" b="1" spc="-13" dirty="0" smtClean="0">
                <a:latin typeface="Arial"/>
                <a:cs typeface="Arial"/>
              </a:rPr>
              <a:t> </a:t>
            </a:r>
            <a:r>
              <a:rPr sz="1600" b="1" spc="0" dirty="0" smtClean="0">
                <a:latin typeface="Arial"/>
                <a:cs typeface="Arial"/>
              </a:rPr>
              <a:t>kali                       </a:t>
            </a:r>
            <a:r>
              <a:rPr sz="1600" b="1" spc="28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12,9</a:t>
            </a:r>
            <a:r>
              <a:rPr sz="1600" spc="-16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(0,5)     </a:t>
            </a:r>
            <a:r>
              <a:rPr sz="1600" spc="295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21,7</a:t>
            </a:r>
            <a:r>
              <a:rPr sz="1600" spc="-16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(0,3)       </a:t>
            </a:r>
            <a:r>
              <a:rPr sz="1600" spc="132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21.1</a:t>
            </a:r>
            <a:r>
              <a:rPr sz="1600" spc="-16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(0,2)      </a:t>
            </a:r>
            <a:r>
              <a:rPr sz="1600" spc="330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23.9</a:t>
            </a:r>
            <a:r>
              <a:rPr sz="1600" spc="-16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(0.6)      </a:t>
            </a:r>
            <a:r>
              <a:rPr sz="1600" spc="77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13.3</a:t>
            </a:r>
            <a:r>
              <a:rPr sz="1600" spc="-16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(0.6)      </a:t>
            </a:r>
            <a:r>
              <a:rPr sz="1600" spc="77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35.1</a:t>
            </a:r>
            <a:r>
              <a:rPr sz="1600" spc="-16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(0.6)    </a:t>
            </a:r>
            <a:r>
              <a:rPr sz="1600" spc="250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22.0</a:t>
            </a:r>
            <a:r>
              <a:rPr sz="1600" spc="-16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(0.1)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22197" y="3542029"/>
            <a:ext cx="10920603" cy="304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5270">
              <a:lnSpc>
                <a:spcPct val="95825"/>
              </a:lnSpc>
              <a:spcBef>
                <a:spcPts val="40"/>
              </a:spcBef>
            </a:pPr>
            <a:r>
              <a:rPr sz="1600" b="1" spc="0" dirty="0" smtClean="0">
                <a:latin typeface="Arial"/>
                <a:cs typeface="Arial"/>
              </a:rPr>
              <a:t>7</a:t>
            </a:r>
            <a:r>
              <a:rPr sz="1600" b="1" spc="-4" dirty="0" smtClean="0">
                <a:latin typeface="Arial"/>
                <a:cs typeface="Arial"/>
              </a:rPr>
              <a:t>-</a:t>
            </a:r>
            <a:r>
              <a:rPr sz="1600" b="1" spc="0" dirty="0" smtClean="0">
                <a:latin typeface="Arial"/>
                <a:cs typeface="Arial"/>
              </a:rPr>
              <a:t>12</a:t>
            </a:r>
            <a:r>
              <a:rPr sz="1600" b="1" spc="-21" dirty="0" smtClean="0">
                <a:latin typeface="Arial"/>
                <a:cs typeface="Arial"/>
              </a:rPr>
              <a:t> </a:t>
            </a:r>
            <a:r>
              <a:rPr sz="1600" b="1" spc="0" dirty="0" smtClean="0">
                <a:latin typeface="Arial"/>
                <a:cs typeface="Arial"/>
              </a:rPr>
              <a:t>kali                      </a:t>
            </a:r>
            <a:r>
              <a:rPr sz="1600" b="1" spc="28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0,1</a:t>
            </a:r>
            <a:r>
              <a:rPr sz="1600" spc="-7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(0,0)       </a:t>
            </a:r>
            <a:r>
              <a:rPr sz="1600" spc="295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0,6</a:t>
            </a:r>
            <a:r>
              <a:rPr sz="1600" spc="-7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(0,1)         </a:t>
            </a:r>
            <a:r>
              <a:rPr sz="1600" spc="137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6.3</a:t>
            </a:r>
            <a:r>
              <a:rPr sz="1600" spc="-7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(0,2)        </a:t>
            </a:r>
            <a:r>
              <a:rPr sz="1600" spc="330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6.0</a:t>
            </a:r>
            <a:r>
              <a:rPr sz="1600" spc="-7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(0,3)        </a:t>
            </a:r>
            <a:r>
              <a:rPr sz="1600" spc="82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2.1</a:t>
            </a:r>
            <a:r>
              <a:rPr sz="1600" spc="-7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(0,2)        </a:t>
            </a:r>
            <a:r>
              <a:rPr sz="1600" spc="77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5,9</a:t>
            </a:r>
            <a:r>
              <a:rPr sz="1600" spc="-7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(0,3)      </a:t>
            </a:r>
            <a:r>
              <a:rPr sz="1600" spc="250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5,3</a:t>
            </a:r>
            <a:r>
              <a:rPr sz="1600" spc="-7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(0,1)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742801" y="3542029"/>
            <a:ext cx="171069" cy="304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822197" y="3846829"/>
            <a:ext cx="11091672" cy="3401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5270">
              <a:lnSpc>
                <a:spcPct val="95825"/>
              </a:lnSpc>
              <a:spcBef>
                <a:spcPts val="40"/>
              </a:spcBef>
            </a:pPr>
            <a:r>
              <a:rPr sz="1600" b="1" spc="0" dirty="0" smtClean="0">
                <a:latin typeface="Arial"/>
                <a:cs typeface="Arial"/>
              </a:rPr>
              <a:t>&gt;</a:t>
            </a:r>
            <a:r>
              <a:rPr sz="1600" b="1" spc="5" dirty="0" smtClean="0">
                <a:latin typeface="Arial"/>
                <a:cs typeface="Arial"/>
              </a:rPr>
              <a:t> </a:t>
            </a:r>
            <a:r>
              <a:rPr sz="1600" b="1" spc="0" dirty="0" smtClean="0">
                <a:latin typeface="Arial"/>
                <a:cs typeface="Arial"/>
              </a:rPr>
              <a:t>12</a:t>
            </a:r>
            <a:r>
              <a:rPr sz="1600" b="1" spc="-17" dirty="0" smtClean="0">
                <a:latin typeface="Arial"/>
                <a:cs typeface="Arial"/>
              </a:rPr>
              <a:t> </a:t>
            </a:r>
            <a:r>
              <a:rPr sz="1600" b="1" spc="0" dirty="0" smtClean="0">
                <a:latin typeface="Arial"/>
                <a:cs typeface="Arial"/>
              </a:rPr>
              <a:t>kali                       </a:t>
            </a:r>
            <a:r>
              <a:rPr sz="1600" b="1" spc="296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0</a:t>
            </a:r>
            <a:r>
              <a:rPr sz="1600" spc="-8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(0,0)         </a:t>
            </a:r>
            <a:r>
              <a:rPr sz="1600" spc="82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0,2</a:t>
            </a:r>
            <a:r>
              <a:rPr sz="1600" spc="-7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(0,1)         </a:t>
            </a:r>
            <a:r>
              <a:rPr sz="1600" spc="137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4.1</a:t>
            </a:r>
            <a:r>
              <a:rPr sz="1600" spc="-7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(0.1)        </a:t>
            </a:r>
            <a:r>
              <a:rPr sz="1600" spc="330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4,5</a:t>
            </a:r>
            <a:r>
              <a:rPr sz="1600" spc="-7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(0,3)        </a:t>
            </a:r>
            <a:r>
              <a:rPr sz="1600" spc="82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0,1</a:t>
            </a:r>
            <a:r>
              <a:rPr sz="1600" spc="-7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(0,0)        </a:t>
            </a:r>
            <a:r>
              <a:rPr sz="1600" spc="77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2.6</a:t>
            </a:r>
            <a:r>
              <a:rPr sz="1600" spc="-7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(0,2)      </a:t>
            </a:r>
            <a:r>
              <a:rPr sz="1600" spc="250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1,4</a:t>
            </a:r>
            <a:r>
              <a:rPr sz="1600" spc="-7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(0,1)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22197" y="4186967"/>
            <a:ext cx="10920603" cy="2166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11742801" y="4186967"/>
            <a:ext cx="171069" cy="2166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822197" y="4403598"/>
            <a:ext cx="11091672" cy="259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1054">
              <a:lnSpc>
                <a:spcPct val="95825"/>
              </a:lnSpc>
              <a:spcBef>
                <a:spcPts val="135"/>
              </a:spcBef>
            </a:pPr>
            <a:r>
              <a:rPr sz="1600" b="1" spc="0" dirty="0" smtClean="0">
                <a:latin typeface="Arial"/>
                <a:cs typeface="Arial"/>
              </a:rPr>
              <a:t>Nu</a:t>
            </a:r>
            <a:r>
              <a:rPr sz="1600" b="1" spc="-4" dirty="0" smtClean="0">
                <a:latin typeface="Arial"/>
                <a:cs typeface="Arial"/>
              </a:rPr>
              <a:t>m</a:t>
            </a:r>
            <a:r>
              <a:rPr sz="1600" b="1" spc="0" dirty="0" smtClean="0">
                <a:latin typeface="Arial"/>
                <a:cs typeface="Arial"/>
              </a:rPr>
              <a:t>erik</a:t>
            </a:r>
            <a:r>
              <a:rPr sz="1600" b="1" spc="-33" dirty="0" smtClean="0">
                <a:latin typeface="Arial"/>
                <a:cs typeface="Arial"/>
              </a:rPr>
              <a:t> </a:t>
            </a:r>
            <a:r>
              <a:rPr sz="1600" b="1" spc="0" dirty="0" smtClean="0">
                <a:latin typeface="Arial"/>
                <a:cs typeface="Arial"/>
              </a:rPr>
              <a:t>(rat</a:t>
            </a:r>
            <a:r>
              <a:rPr sz="1600" b="1" spc="-4" dirty="0" smtClean="0">
                <a:latin typeface="Arial"/>
                <a:cs typeface="Arial"/>
              </a:rPr>
              <a:t>a-</a:t>
            </a:r>
            <a:r>
              <a:rPr sz="1600" b="1" spc="0" dirty="0" smtClean="0">
                <a:latin typeface="Arial"/>
                <a:cs typeface="Arial"/>
              </a:rPr>
              <a:t>rata,</a:t>
            </a:r>
            <a:r>
              <a:rPr sz="1600" b="1" spc="-23" dirty="0" smtClean="0">
                <a:latin typeface="Arial"/>
                <a:cs typeface="Arial"/>
              </a:rPr>
              <a:t> </a:t>
            </a:r>
            <a:r>
              <a:rPr sz="1600" b="1" spc="0" dirty="0" smtClean="0">
                <a:latin typeface="Arial"/>
                <a:cs typeface="Arial"/>
              </a:rPr>
              <a:t>S</a:t>
            </a:r>
            <a:r>
              <a:rPr sz="1600" b="1" spc="4" dirty="0" smtClean="0">
                <a:latin typeface="Arial"/>
                <a:cs typeface="Arial"/>
              </a:rPr>
              <a:t>E</a:t>
            </a:r>
            <a:r>
              <a:rPr sz="1600" b="1" spc="0" dirty="0" smtClean="0">
                <a:latin typeface="Arial"/>
                <a:cs typeface="Arial"/>
              </a:rPr>
              <a:t>)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22197" y="4663198"/>
            <a:ext cx="10920603" cy="3856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1054">
              <a:lnSpc>
                <a:spcPct val="95825"/>
              </a:lnSpc>
              <a:spcBef>
                <a:spcPts val="40"/>
              </a:spcBef>
            </a:pPr>
            <a:r>
              <a:rPr sz="1600" b="1" spc="0" dirty="0" smtClean="0">
                <a:latin typeface="Arial"/>
                <a:cs typeface="Arial"/>
              </a:rPr>
              <a:t>Usia                               </a:t>
            </a:r>
            <a:r>
              <a:rPr sz="1600" b="1" spc="131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46,4</a:t>
            </a:r>
            <a:r>
              <a:rPr sz="1600" spc="-21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(</a:t>
            </a:r>
            <a:r>
              <a:rPr sz="1600" spc="-4" dirty="0" smtClean="0">
                <a:latin typeface="Arial"/>
                <a:cs typeface="Arial"/>
              </a:rPr>
              <a:t>0</a:t>
            </a:r>
            <a:r>
              <a:rPr sz="1600" spc="0" dirty="0" smtClean="0">
                <a:latin typeface="Arial"/>
                <a:cs typeface="Arial"/>
              </a:rPr>
              <a:t>,2)     </a:t>
            </a:r>
            <a:r>
              <a:rPr sz="1600" spc="295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51,7</a:t>
            </a:r>
            <a:r>
              <a:rPr sz="1600" spc="-21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(</a:t>
            </a:r>
            <a:r>
              <a:rPr sz="1600" spc="-4" dirty="0" smtClean="0">
                <a:latin typeface="Arial"/>
                <a:cs typeface="Arial"/>
              </a:rPr>
              <a:t>0</a:t>
            </a:r>
            <a:r>
              <a:rPr sz="1600" spc="0" dirty="0" smtClean="0">
                <a:latin typeface="Arial"/>
                <a:cs typeface="Arial"/>
              </a:rPr>
              <a:t>,2)       </a:t>
            </a:r>
            <a:r>
              <a:rPr sz="1600" spc="132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49,7</a:t>
            </a:r>
            <a:r>
              <a:rPr sz="1600" spc="-21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(</a:t>
            </a:r>
            <a:r>
              <a:rPr sz="1600" spc="-4" dirty="0" smtClean="0">
                <a:latin typeface="Arial"/>
                <a:cs typeface="Arial"/>
              </a:rPr>
              <a:t>0</a:t>
            </a:r>
            <a:r>
              <a:rPr sz="1600" spc="0" dirty="0" smtClean="0">
                <a:latin typeface="Arial"/>
                <a:cs typeface="Arial"/>
              </a:rPr>
              <a:t>,1)      </a:t>
            </a:r>
            <a:r>
              <a:rPr sz="1600" spc="330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43,4</a:t>
            </a:r>
            <a:r>
              <a:rPr sz="1600" spc="-21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(</a:t>
            </a:r>
            <a:r>
              <a:rPr sz="1600" spc="-4" dirty="0" smtClean="0">
                <a:latin typeface="Arial"/>
                <a:cs typeface="Arial"/>
              </a:rPr>
              <a:t>0</a:t>
            </a:r>
            <a:r>
              <a:rPr sz="1600" spc="0" dirty="0" smtClean="0">
                <a:latin typeface="Arial"/>
                <a:cs typeface="Arial"/>
              </a:rPr>
              <a:t>,2)      </a:t>
            </a:r>
            <a:r>
              <a:rPr sz="1600" spc="77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41,0</a:t>
            </a:r>
            <a:r>
              <a:rPr sz="1600" spc="-21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(</a:t>
            </a:r>
            <a:r>
              <a:rPr sz="1600" spc="-4" dirty="0" smtClean="0">
                <a:latin typeface="Arial"/>
                <a:cs typeface="Arial"/>
              </a:rPr>
              <a:t>0</a:t>
            </a:r>
            <a:r>
              <a:rPr sz="1600" spc="0" dirty="0" smtClean="0">
                <a:latin typeface="Arial"/>
                <a:cs typeface="Arial"/>
              </a:rPr>
              <a:t>,3)      </a:t>
            </a:r>
            <a:r>
              <a:rPr sz="1600" spc="77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50,4</a:t>
            </a:r>
            <a:r>
              <a:rPr sz="1600" spc="-21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(</a:t>
            </a:r>
            <a:r>
              <a:rPr sz="1600" spc="-4" dirty="0" smtClean="0">
                <a:latin typeface="Arial"/>
                <a:cs typeface="Arial"/>
              </a:rPr>
              <a:t>0</a:t>
            </a:r>
            <a:r>
              <a:rPr sz="1600" spc="0" dirty="0" smtClean="0">
                <a:latin typeface="Arial"/>
                <a:cs typeface="Arial"/>
              </a:rPr>
              <a:t>,2)    </a:t>
            </a:r>
            <a:r>
              <a:rPr sz="1600" spc="245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48.6</a:t>
            </a:r>
            <a:r>
              <a:rPr sz="1600" spc="-21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(</a:t>
            </a:r>
            <a:r>
              <a:rPr sz="1600" spc="-4" dirty="0" smtClean="0">
                <a:latin typeface="Arial"/>
                <a:cs typeface="Arial"/>
              </a:rPr>
              <a:t>0</a:t>
            </a:r>
            <a:r>
              <a:rPr sz="1600" spc="0" dirty="0" smtClean="0">
                <a:latin typeface="Arial"/>
                <a:cs typeface="Arial"/>
              </a:rPr>
              <a:t>.8)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742801" y="4663198"/>
            <a:ext cx="171069" cy="3856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822197" y="5048885"/>
            <a:ext cx="11091672" cy="3689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1054">
              <a:lnSpc>
                <a:spcPct val="95825"/>
              </a:lnSpc>
              <a:spcBef>
                <a:spcPts val="40"/>
              </a:spcBef>
            </a:pPr>
            <a:r>
              <a:rPr sz="1600" b="1" spc="0" dirty="0" smtClean="0">
                <a:latin typeface="Arial"/>
                <a:cs typeface="Arial"/>
              </a:rPr>
              <a:t>Ju</a:t>
            </a:r>
            <a:r>
              <a:rPr sz="1600" b="1" spc="-4" dirty="0" smtClean="0">
                <a:latin typeface="Arial"/>
                <a:cs typeface="Arial"/>
              </a:rPr>
              <a:t>m</a:t>
            </a:r>
            <a:r>
              <a:rPr sz="1600" b="1" spc="0" dirty="0" smtClean="0">
                <a:latin typeface="Arial"/>
                <a:cs typeface="Arial"/>
              </a:rPr>
              <a:t>lah</a:t>
            </a:r>
            <a:r>
              <a:rPr sz="1600" b="1" spc="-36" dirty="0" smtClean="0">
                <a:latin typeface="Arial"/>
                <a:cs typeface="Arial"/>
              </a:rPr>
              <a:t> </a:t>
            </a:r>
            <a:r>
              <a:rPr sz="1600" b="1" spc="0" dirty="0" smtClean="0">
                <a:latin typeface="Arial"/>
                <a:cs typeface="Arial"/>
              </a:rPr>
              <a:t>ku</a:t>
            </a:r>
            <a:r>
              <a:rPr sz="1600" b="1" spc="-4" dirty="0" smtClean="0">
                <a:latin typeface="Arial"/>
                <a:cs typeface="Arial"/>
              </a:rPr>
              <a:t>n</a:t>
            </a:r>
            <a:r>
              <a:rPr sz="1600" b="1" spc="0" dirty="0" smtClean="0">
                <a:latin typeface="Arial"/>
                <a:cs typeface="Arial"/>
              </a:rPr>
              <a:t>ju</a:t>
            </a:r>
            <a:r>
              <a:rPr sz="1600" b="1" spc="-4" dirty="0" smtClean="0">
                <a:latin typeface="Arial"/>
                <a:cs typeface="Arial"/>
              </a:rPr>
              <a:t>n</a:t>
            </a:r>
            <a:r>
              <a:rPr sz="1600" b="1" spc="0" dirty="0" smtClean="0">
                <a:latin typeface="Arial"/>
                <a:cs typeface="Arial"/>
              </a:rPr>
              <a:t>gan       </a:t>
            </a:r>
            <a:r>
              <a:rPr sz="1600" b="1" spc="437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1.2</a:t>
            </a:r>
            <a:r>
              <a:rPr sz="1600" spc="-7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(0.8)       </a:t>
            </a:r>
            <a:r>
              <a:rPr sz="1600" spc="295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1,4</a:t>
            </a:r>
            <a:r>
              <a:rPr sz="1600" spc="-7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(0,1)         </a:t>
            </a:r>
            <a:r>
              <a:rPr sz="1600" spc="137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2,5</a:t>
            </a:r>
            <a:r>
              <a:rPr sz="1600" spc="-7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(0,2)        </a:t>
            </a:r>
            <a:r>
              <a:rPr sz="1600" spc="330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2,7</a:t>
            </a:r>
            <a:r>
              <a:rPr sz="1600" spc="-7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(0,5)        </a:t>
            </a:r>
            <a:r>
              <a:rPr sz="1600" spc="82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1,4</a:t>
            </a:r>
            <a:r>
              <a:rPr sz="1600" spc="-7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(0,2)        </a:t>
            </a:r>
            <a:r>
              <a:rPr sz="1600" spc="77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2,5</a:t>
            </a:r>
            <a:r>
              <a:rPr sz="1600" spc="-7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(0,3)      </a:t>
            </a:r>
            <a:r>
              <a:rPr sz="1600" spc="250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2.1</a:t>
            </a:r>
            <a:r>
              <a:rPr sz="1600" spc="-7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(0,1)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22197" y="5417807"/>
            <a:ext cx="10920603" cy="24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11742801" y="5417807"/>
            <a:ext cx="171069" cy="249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822032" y="1605026"/>
            <a:ext cx="10920768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/>
          <p:nvPr/>
        </p:nvSpPr>
        <p:spPr>
          <a:xfrm>
            <a:off x="9305544" y="329184"/>
            <a:ext cx="2048255" cy="10683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38962" y="1576577"/>
            <a:ext cx="10515600" cy="381"/>
          </a:xfrm>
          <a:custGeom>
            <a:avLst/>
            <a:gdLst/>
            <a:ahLst/>
            <a:cxnLst/>
            <a:rect l="l" t="t" r="r" b="b"/>
            <a:pathLst>
              <a:path w="10515600" h="381">
                <a:moveTo>
                  <a:pt x="0" y="0"/>
                </a:moveTo>
                <a:lnTo>
                  <a:pt x="10515600" y="381"/>
                </a:lnTo>
              </a:path>
            </a:pathLst>
          </a:custGeom>
          <a:ln w="127076">
            <a:solidFill>
              <a:srgbClr val="75C5B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38962" y="5881878"/>
            <a:ext cx="10515600" cy="355"/>
          </a:xfrm>
          <a:custGeom>
            <a:avLst/>
            <a:gdLst/>
            <a:ahLst/>
            <a:cxnLst/>
            <a:rect l="l" t="t" r="r" b="b"/>
            <a:pathLst>
              <a:path w="10515600" h="355">
                <a:moveTo>
                  <a:pt x="0" y="0"/>
                </a:moveTo>
                <a:lnTo>
                  <a:pt x="10515600" y="355"/>
                </a:lnTo>
              </a:path>
            </a:pathLst>
          </a:custGeom>
          <a:ln w="127076">
            <a:solidFill>
              <a:srgbClr val="75C5B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159508" y="1796795"/>
            <a:ext cx="7848600" cy="40233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114550" y="1727454"/>
            <a:ext cx="4203192" cy="3765804"/>
          </a:xfrm>
          <a:custGeom>
            <a:avLst/>
            <a:gdLst/>
            <a:ahLst/>
            <a:cxnLst/>
            <a:rect l="l" t="t" r="r" b="b"/>
            <a:pathLst>
              <a:path w="4203192" h="3765804">
                <a:moveTo>
                  <a:pt x="0" y="3765804"/>
                </a:moveTo>
                <a:lnTo>
                  <a:pt x="4203192" y="3765804"/>
                </a:lnTo>
                <a:lnTo>
                  <a:pt x="4203192" y="0"/>
                </a:lnTo>
                <a:lnTo>
                  <a:pt x="0" y="0"/>
                </a:lnTo>
                <a:lnTo>
                  <a:pt x="0" y="3765804"/>
                </a:lnTo>
                <a:close/>
              </a:path>
            </a:pathLst>
          </a:custGeom>
          <a:ln w="38100">
            <a:solidFill>
              <a:srgbClr val="006FC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317742" y="1727454"/>
            <a:ext cx="3986784" cy="3765804"/>
          </a:xfrm>
          <a:custGeom>
            <a:avLst/>
            <a:gdLst/>
            <a:ahLst/>
            <a:cxnLst/>
            <a:rect l="l" t="t" r="r" b="b"/>
            <a:pathLst>
              <a:path w="3986784" h="3765804">
                <a:moveTo>
                  <a:pt x="0" y="3765804"/>
                </a:moveTo>
                <a:lnTo>
                  <a:pt x="3986784" y="3765804"/>
                </a:lnTo>
                <a:lnTo>
                  <a:pt x="3986784" y="0"/>
                </a:lnTo>
                <a:lnTo>
                  <a:pt x="0" y="0"/>
                </a:lnTo>
                <a:lnTo>
                  <a:pt x="0" y="3765804"/>
                </a:lnTo>
                <a:close/>
              </a:path>
            </a:pathLst>
          </a:custGeom>
          <a:ln w="38100">
            <a:solidFill>
              <a:srgbClr val="006FC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38200" y="333755"/>
            <a:ext cx="1591056" cy="10622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602484" y="698475"/>
            <a:ext cx="2458089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 smtClean="0">
                <a:latin typeface="Arial"/>
                <a:cs typeface="Arial"/>
              </a:rPr>
              <a:t>Ke</a:t>
            </a:r>
            <a:r>
              <a:rPr sz="3200" spc="-14" dirty="0" smtClean="0">
                <a:latin typeface="Arial"/>
                <a:cs typeface="Arial"/>
              </a:rPr>
              <a:t>l</a:t>
            </a:r>
            <a:r>
              <a:rPr sz="3200" spc="0" dirty="0" smtClean="0">
                <a:latin typeface="Arial"/>
                <a:cs typeface="Arial"/>
              </a:rPr>
              <a:t>e</a:t>
            </a:r>
            <a:r>
              <a:rPr sz="3200" spc="-14" dirty="0" smtClean="0">
                <a:latin typeface="Arial"/>
                <a:cs typeface="Arial"/>
              </a:rPr>
              <a:t>n</a:t>
            </a:r>
            <a:r>
              <a:rPr sz="3200" spc="0" dirty="0" smtClean="0">
                <a:latin typeface="Arial"/>
                <a:cs typeface="Arial"/>
              </a:rPr>
              <a:t>gka</a:t>
            </a:r>
            <a:r>
              <a:rPr sz="3200" spc="-14" dirty="0" smtClean="0">
                <a:latin typeface="Arial"/>
                <a:cs typeface="Arial"/>
              </a:rPr>
              <a:t>p</a:t>
            </a:r>
            <a:r>
              <a:rPr sz="3200" spc="0" dirty="0" smtClean="0">
                <a:latin typeface="Arial"/>
                <a:cs typeface="Arial"/>
              </a:rPr>
              <a:t>an</a:t>
            </a:r>
            <a:endParaRPr sz="3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083810" y="698475"/>
            <a:ext cx="946515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 smtClean="0">
                <a:latin typeface="Arial"/>
                <a:cs typeface="Arial"/>
              </a:rPr>
              <a:t>Data</a:t>
            </a:r>
            <a:endParaRPr sz="3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54979" y="698475"/>
            <a:ext cx="222083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 smtClean="0">
                <a:latin typeface="Arial"/>
                <a:cs typeface="Arial"/>
              </a:rPr>
              <a:t>-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01867" y="698475"/>
            <a:ext cx="1621674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 smtClean="0">
                <a:latin typeface="Arial"/>
                <a:cs typeface="Arial"/>
              </a:rPr>
              <a:t>I</a:t>
            </a:r>
            <a:r>
              <a:rPr sz="3200" spc="-9" dirty="0" smtClean="0">
                <a:latin typeface="Arial"/>
                <a:cs typeface="Arial"/>
              </a:rPr>
              <a:t>d</a:t>
            </a:r>
            <a:r>
              <a:rPr sz="3200" spc="0" dirty="0" smtClean="0">
                <a:latin typeface="Arial"/>
                <a:cs typeface="Arial"/>
              </a:rPr>
              <a:t>e</a:t>
            </a:r>
            <a:r>
              <a:rPr sz="3200" spc="-14" dirty="0" smtClean="0">
                <a:latin typeface="Arial"/>
                <a:cs typeface="Arial"/>
              </a:rPr>
              <a:t>n</a:t>
            </a:r>
            <a:r>
              <a:rPr sz="3200" spc="0" dirty="0" smtClean="0">
                <a:latin typeface="Arial"/>
                <a:cs typeface="Arial"/>
              </a:rPr>
              <a:t>ti</a:t>
            </a:r>
            <a:r>
              <a:rPr sz="3200" spc="-9" dirty="0" smtClean="0">
                <a:latin typeface="Arial"/>
                <a:cs typeface="Arial"/>
              </a:rPr>
              <a:t>t</a:t>
            </a:r>
            <a:r>
              <a:rPr sz="3200" spc="0" dirty="0" smtClean="0">
                <a:latin typeface="Arial"/>
                <a:cs typeface="Arial"/>
              </a:rPr>
              <a:t>as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79575" y="6179312"/>
            <a:ext cx="8845091" cy="3606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320"/>
              </a:lnSpc>
              <a:spcBef>
                <a:spcPts val="66"/>
              </a:spcBef>
            </a:pP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Scali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ng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-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Up</a:t>
            </a:r>
            <a:r>
              <a:rPr sz="1800" i="1" spc="-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CD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er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v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en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800" i="1" spc="-1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in S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ou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th-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East</a:t>
            </a:r>
            <a:r>
              <a:rPr sz="1800" i="1" spc="-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Asia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(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U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-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SEA)</a:t>
            </a:r>
            <a:r>
              <a:rPr sz="1800" i="1" spc="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p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je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c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t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ha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recei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v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ed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f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und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g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f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m 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h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Eu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rop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ean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U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’s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Ho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z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n 2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0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20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19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ea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c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h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an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d</a:t>
            </a:r>
            <a:endParaRPr sz="1200">
              <a:latin typeface="Calibri"/>
              <a:cs typeface="Calibri"/>
            </a:endParaRPr>
          </a:p>
          <a:p>
            <a:pPr marL="2567431" marR="2582095" algn="ctr">
              <a:lnSpc>
                <a:spcPts val="1440"/>
              </a:lnSpc>
              <a:spcBef>
                <a:spcPts val="6"/>
              </a:spcBef>
            </a:pP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nno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v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p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og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mme</a:t>
            </a:r>
            <a:r>
              <a:rPr sz="1800" i="1" spc="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und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er</a:t>
            </a:r>
            <a:r>
              <a:rPr sz="1800" i="1" spc="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g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t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ag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reement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8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2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5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0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2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6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14550" y="1727454"/>
            <a:ext cx="4203192" cy="37658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6317742" y="1727454"/>
            <a:ext cx="3986784" cy="37658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9305544" y="329184"/>
            <a:ext cx="2048255" cy="10683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38962" y="1576577"/>
            <a:ext cx="10515600" cy="381"/>
          </a:xfrm>
          <a:custGeom>
            <a:avLst/>
            <a:gdLst/>
            <a:ahLst/>
            <a:cxnLst/>
            <a:rect l="l" t="t" r="r" b="b"/>
            <a:pathLst>
              <a:path w="10515600" h="381">
                <a:moveTo>
                  <a:pt x="0" y="0"/>
                </a:moveTo>
                <a:lnTo>
                  <a:pt x="10515600" y="381"/>
                </a:lnTo>
              </a:path>
            </a:pathLst>
          </a:custGeom>
          <a:ln w="127076">
            <a:solidFill>
              <a:srgbClr val="75C5B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38962" y="5881878"/>
            <a:ext cx="10515600" cy="355"/>
          </a:xfrm>
          <a:custGeom>
            <a:avLst/>
            <a:gdLst/>
            <a:ahLst/>
            <a:cxnLst/>
            <a:rect l="l" t="t" r="r" b="b"/>
            <a:pathLst>
              <a:path w="10515600" h="355">
                <a:moveTo>
                  <a:pt x="0" y="0"/>
                </a:moveTo>
                <a:lnTo>
                  <a:pt x="10515600" y="355"/>
                </a:lnTo>
              </a:path>
            </a:pathLst>
          </a:custGeom>
          <a:ln w="127076">
            <a:solidFill>
              <a:srgbClr val="75C5B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314956" y="1671827"/>
            <a:ext cx="7237476" cy="41087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38200" y="333755"/>
            <a:ext cx="1591056" cy="10622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602484" y="698475"/>
            <a:ext cx="2458089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 smtClean="0">
                <a:latin typeface="Arial"/>
                <a:cs typeface="Arial"/>
              </a:rPr>
              <a:t>Ke</a:t>
            </a:r>
            <a:r>
              <a:rPr sz="3200" spc="-14" dirty="0" smtClean="0">
                <a:latin typeface="Arial"/>
                <a:cs typeface="Arial"/>
              </a:rPr>
              <a:t>l</a:t>
            </a:r>
            <a:r>
              <a:rPr sz="3200" spc="0" dirty="0" smtClean="0">
                <a:latin typeface="Arial"/>
                <a:cs typeface="Arial"/>
              </a:rPr>
              <a:t>e</a:t>
            </a:r>
            <a:r>
              <a:rPr sz="3200" spc="-14" dirty="0" smtClean="0">
                <a:latin typeface="Arial"/>
                <a:cs typeface="Arial"/>
              </a:rPr>
              <a:t>n</a:t>
            </a:r>
            <a:r>
              <a:rPr sz="3200" spc="0" dirty="0" smtClean="0">
                <a:latin typeface="Arial"/>
                <a:cs typeface="Arial"/>
              </a:rPr>
              <a:t>gka</a:t>
            </a:r>
            <a:r>
              <a:rPr sz="3200" spc="-14" dirty="0" smtClean="0">
                <a:latin typeface="Arial"/>
                <a:cs typeface="Arial"/>
              </a:rPr>
              <a:t>p</a:t>
            </a:r>
            <a:r>
              <a:rPr sz="3200" spc="0" dirty="0" smtClean="0">
                <a:latin typeface="Arial"/>
                <a:cs typeface="Arial"/>
              </a:rPr>
              <a:t>an</a:t>
            </a:r>
            <a:endParaRPr sz="3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83810" y="698475"/>
            <a:ext cx="946515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 smtClean="0">
                <a:latin typeface="Arial"/>
                <a:cs typeface="Arial"/>
              </a:rPr>
              <a:t>Data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4979" y="698475"/>
            <a:ext cx="312892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 smtClean="0">
                <a:latin typeface="Arial"/>
                <a:cs typeface="Arial"/>
              </a:rPr>
              <a:t>–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391783" y="698475"/>
            <a:ext cx="946515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 smtClean="0">
                <a:latin typeface="Arial"/>
                <a:cs typeface="Arial"/>
              </a:rPr>
              <a:t>Data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62571" y="698475"/>
            <a:ext cx="1350470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 smtClean="0">
                <a:latin typeface="Arial"/>
                <a:cs typeface="Arial"/>
              </a:rPr>
              <a:t>Pri</a:t>
            </a:r>
            <a:r>
              <a:rPr sz="3200" spc="-14" dirty="0" smtClean="0">
                <a:latin typeface="Arial"/>
                <a:cs typeface="Arial"/>
              </a:rPr>
              <a:t>b</a:t>
            </a:r>
            <a:r>
              <a:rPr sz="3200" spc="0" dirty="0" smtClean="0">
                <a:latin typeface="Arial"/>
                <a:cs typeface="Arial"/>
              </a:rPr>
              <a:t>a</a:t>
            </a:r>
            <a:r>
              <a:rPr sz="3200" spc="-14" dirty="0" smtClean="0">
                <a:latin typeface="Arial"/>
                <a:cs typeface="Arial"/>
              </a:rPr>
              <a:t>d</a:t>
            </a:r>
            <a:r>
              <a:rPr sz="3200" spc="0" dirty="0" smtClean="0">
                <a:latin typeface="Arial"/>
                <a:cs typeface="Arial"/>
              </a:rPr>
              <a:t>i</a:t>
            </a:r>
            <a:endParaRPr sz="32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679575" y="6179312"/>
            <a:ext cx="8845091" cy="3606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320"/>
              </a:lnSpc>
              <a:spcBef>
                <a:spcPts val="66"/>
              </a:spcBef>
            </a:pP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Scali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ng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-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Up</a:t>
            </a:r>
            <a:r>
              <a:rPr sz="1800" i="1" spc="-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CD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er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v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en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800" i="1" spc="-1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in S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ou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th-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East</a:t>
            </a:r>
            <a:r>
              <a:rPr sz="1800" i="1" spc="-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Asia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(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U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-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SEA)</a:t>
            </a:r>
            <a:r>
              <a:rPr sz="1800" i="1" spc="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p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je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c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t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ha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recei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v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ed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f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und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g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f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m 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h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Eu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rop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ean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U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’s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Ho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z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n 2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0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20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19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ea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c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h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an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d</a:t>
            </a:r>
            <a:endParaRPr sz="1200">
              <a:latin typeface="Calibri"/>
              <a:cs typeface="Calibri"/>
            </a:endParaRPr>
          </a:p>
          <a:p>
            <a:pPr marL="2567431" marR="2582095" algn="ctr">
              <a:lnSpc>
                <a:spcPts val="1440"/>
              </a:lnSpc>
              <a:spcBef>
                <a:spcPts val="6"/>
              </a:spcBef>
            </a:pP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nno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v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p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og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mme</a:t>
            </a:r>
            <a:r>
              <a:rPr sz="1800" i="1" spc="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und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er</a:t>
            </a:r>
            <a:r>
              <a:rPr sz="1800" i="1" spc="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g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t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ag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reement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8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2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5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0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2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6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/>
          <p:nvPr/>
        </p:nvSpPr>
        <p:spPr>
          <a:xfrm>
            <a:off x="9305544" y="329184"/>
            <a:ext cx="2048255" cy="10683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38962" y="1576577"/>
            <a:ext cx="10515600" cy="381"/>
          </a:xfrm>
          <a:custGeom>
            <a:avLst/>
            <a:gdLst/>
            <a:ahLst/>
            <a:cxnLst/>
            <a:rect l="l" t="t" r="r" b="b"/>
            <a:pathLst>
              <a:path w="10515600" h="381">
                <a:moveTo>
                  <a:pt x="0" y="0"/>
                </a:moveTo>
                <a:lnTo>
                  <a:pt x="10515600" y="381"/>
                </a:lnTo>
              </a:path>
            </a:pathLst>
          </a:custGeom>
          <a:ln w="127076">
            <a:solidFill>
              <a:srgbClr val="75C5B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38962" y="5881878"/>
            <a:ext cx="10515600" cy="355"/>
          </a:xfrm>
          <a:custGeom>
            <a:avLst/>
            <a:gdLst/>
            <a:ahLst/>
            <a:cxnLst/>
            <a:rect l="l" t="t" r="r" b="b"/>
            <a:pathLst>
              <a:path w="10515600" h="355">
                <a:moveTo>
                  <a:pt x="0" y="0"/>
                </a:moveTo>
                <a:lnTo>
                  <a:pt x="10515600" y="355"/>
                </a:lnTo>
              </a:path>
            </a:pathLst>
          </a:custGeom>
          <a:ln w="127076">
            <a:solidFill>
              <a:srgbClr val="75C5B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38200" y="333755"/>
            <a:ext cx="1591056" cy="10622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90116" y="2322576"/>
            <a:ext cx="8189976" cy="33878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649982" y="698475"/>
            <a:ext cx="2458089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 smtClean="0">
                <a:latin typeface="Arial"/>
                <a:cs typeface="Arial"/>
              </a:rPr>
              <a:t>Ke</a:t>
            </a:r>
            <a:r>
              <a:rPr sz="3200" spc="-14" dirty="0" smtClean="0">
                <a:latin typeface="Arial"/>
                <a:cs typeface="Arial"/>
              </a:rPr>
              <a:t>l</a:t>
            </a:r>
            <a:r>
              <a:rPr sz="3200" spc="0" dirty="0" smtClean="0">
                <a:latin typeface="Arial"/>
                <a:cs typeface="Arial"/>
              </a:rPr>
              <a:t>e</a:t>
            </a:r>
            <a:r>
              <a:rPr sz="3200" spc="-14" dirty="0" smtClean="0">
                <a:latin typeface="Arial"/>
                <a:cs typeface="Arial"/>
              </a:rPr>
              <a:t>n</a:t>
            </a:r>
            <a:r>
              <a:rPr sz="3200" spc="0" dirty="0" smtClean="0">
                <a:latin typeface="Arial"/>
                <a:cs typeface="Arial"/>
              </a:rPr>
              <a:t>gka</a:t>
            </a:r>
            <a:r>
              <a:rPr sz="3200" spc="-14" dirty="0" smtClean="0">
                <a:latin typeface="Arial"/>
                <a:cs typeface="Arial"/>
              </a:rPr>
              <a:t>p</a:t>
            </a:r>
            <a:r>
              <a:rPr sz="3200" spc="0" dirty="0" smtClean="0">
                <a:latin typeface="Arial"/>
                <a:cs typeface="Arial"/>
              </a:rPr>
              <a:t>an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31435" y="698475"/>
            <a:ext cx="946515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 smtClean="0">
                <a:latin typeface="Arial"/>
                <a:cs typeface="Arial"/>
              </a:rPr>
              <a:t>Data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02223" y="698475"/>
            <a:ext cx="222083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 smtClean="0">
                <a:latin typeface="Arial"/>
                <a:cs typeface="Arial"/>
              </a:rPr>
              <a:t>-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349111" y="698475"/>
            <a:ext cx="2007304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 smtClean="0">
                <a:latin typeface="Arial"/>
                <a:cs typeface="Arial"/>
              </a:rPr>
              <a:t>Ke</a:t>
            </a:r>
            <a:r>
              <a:rPr sz="3200" spc="-14" dirty="0" smtClean="0">
                <a:latin typeface="Arial"/>
                <a:cs typeface="Arial"/>
              </a:rPr>
              <a:t>b</a:t>
            </a:r>
            <a:r>
              <a:rPr sz="3200" spc="0" dirty="0" smtClean="0">
                <a:latin typeface="Arial"/>
                <a:cs typeface="Arial"/>
              </a:rPr>
              <a:t>i</a:t>
            </a:r>
            <a:r>
              <a:rPr sz="3200" spc="-9" dirty="0" smtClean="0">
                <a:latin typeface="Arial"/>
                <a:cs typeface="Arial"/>
              </a:rPr>
              <a:t>a</a:t>
            </a:r>
            <a:r>
              <a:rPr sz="3200" spc="0" dirty="0" smtClean="0">
                <a:latin typeface="Arial"/>
                <a:cs typeface="Arial"/>
              </a:rPr>
              <a:t>saan</a:t>
            </a:r>
            <a:endParaRPr sz="32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679575" y="6179312"/>
            <a:ext cx="8845091" cy="3606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320"/>
              </a:lnSpc>
              <a:spcBef>
                <a:spcPts val="66"/>
              </a:spcBef>
            </a:pP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Scali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ng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-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Up</a:t>
            </a:r>
            <a:r>
              <a:rPr sz="1800" i="1" spc="-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CD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er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v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en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800" i="1" spc="-1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in S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ou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th-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East</a:t>
            </a:r>
            <a:r>
              <a:rPr sz="1800" i="1" spc="-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Asia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(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U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-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SEA)</a:t>
            </a:r>
            <a:r>
              <a:rPr sz="1800" i="1" spc="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p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je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c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t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ha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recei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v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ed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f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und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g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f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m 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h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Eu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rop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ean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U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’s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Ho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z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n 2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0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20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19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ea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c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h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an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d</a:t>
            </a:r>
            <a:endParaRPr sz="1200">
              <a:latin typeface="Calibri"/>
              <a:cs typeface="Calibri"/>
            </a:endParaRPr>
          </a:p>
          <a:p>
            <a:pPr marL="2567431" marR="2582095" algn="ctr">
              <a:lnSpc>
                <a:spcPts val="1440"/>
              </a:lnSpc>
              <a:spcBef>
                <a:spcPts val="6"/>
              </a:spcBef>
            </a:pP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nno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v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p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og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mme</a:t>
            </a:r>
            <a:r>
              <a:rPr sz="1800" i="1" spc="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und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er</a:t>
            </a:r>
            <a:r>
              <a:rPr sz="1800" i="1" spc="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g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t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ag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reement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8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2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5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0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2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6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7"/>
          <p:cNvSpPr/>
          <p:nvPr/>
        </p:nvSpPr>
        <p:spPr>
          <a:xfrm>
            <a:off x="9305544" y="329184"/>
            <a:ext cx="2048255" cy="10683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38962" y="1576577"/>
            <a:ext cx="10515600" cy="381"/>
          </a:xfrm>
          <a:custGeom>
            <a:avLst/>
            <a:gdLst/>
            <a:ahLst/>
            <a:cxnLst/>
            <a:rect l="l" t="t" r="r" b="b"/>
            <a:pathLst>
              <a:path w="10515600" h="381">
                <a:moveTo>
                  <a:pt x="0" y="0"/>
                </a:moveTo>
                <a:lnTo>
                  <a:pt x="10515600" y="381"/>
                </a:lnTo>
              </a:path>
            </a:pathLst>
          </a:custGeom>
          <a:ln w="127076">
            <a:solidFill>
              <a:srgbClr val="75C5B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38962" y="5881878"/>
            <a:ext cx="10515600" cy="355"/>
          </a:xfrm>
          <a:custGeom>
            <a:avLst/>
            <a:gdLst/>
            <a:ahLst/>
            <a:cxnLst/>
            <a:rect l="l" t="t" r="r" b="b"/>
            <a:pathLst>
              <a:path w="10515600" h="355">
                <a:moveTo>
                  <a:pt x="0" y="0"/>
                </a:moveTo>
                <a:lnTo>
                  <a:pt x="10515600" y="355"/>
                </a:lnTo>
              </a:path>
            </a:pathLst>
          </a:custGeom>
          <a:ln w="127076">
            <a:solidFill>
              <a:srgbClr val="75C5B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892808" y="1909572"/>
            <a:ext cx="7990332" cy="38892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920746" y="1824990"/>
            <a:ext cx="1780032" cy="3765804"/>
          </a:xfrm>
          <a:custGeom>
            <a:avLst/>
            <a:gdLst/>
            <a:ahLst/>
            <a:cxnLst/>
            <a:rect l="l" t="t" r="r" b="b"/>
            <a:pathLst>
              <a:path w="1780031" h="3765804">
                <a:moveTo>
                  <a:pt x="0" y="3765804"/>
                </a:moveTo>
                <a:lnTo>
                  <a:pt x="1780032" y="3765804"/>
                </a:lnTo>
                <a:lnTo>
                  <a:pt x="1780032" y="0"/>
                </a:lnTo>
                <a:lnTo>
                  <a:pt x="0" y="0"/>
                </a:lnTo>
                <a:lnTo>
                  <a:pt x="0" y="3765804"/>
                </a:lnTo>
                <a:close/>
              </a:path>
            </a:pathLst>
          </a:custGeom>
          <a:ln w="38100">
            <a:solidFill>
              <a:srgbClr val="006FC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700778" y="1824990"/>
            <a:ext cx="3032760" cy="3765804"/>
          </a:xfrm>
          <a:custGeom>
            <a:avLst/>
            <a:gdLst/>
            <a:ahLst/>
            <a:cxnLst/>
            <a:rect l="l" t="t" r="r" b="b"/>
            <a:pathLst>
              <a:path w="3032760" h="3765804">
                <a:moveTo>
                  <a:pt x="0" y="3765804"/>
                </a:moveTo>
                <a:lnTo>
                  <a:pt x="3032760" y="3765804"/>
                </a:lnTo>
                <a:lnTo>
                  <a:pt x="3032760" y="0"/>
                </a:lnTo>
                <a:lnTo>
                  <a:pt x="0" y="0"/>
                </a:lnTo>
                <a:lnTo>
                  <a:pt x="0" y="3765804"/>
                </a:lnTo>
                <a:close/>
              </a:path>
            </a:pathLst>
          </a:custGeom>
          <a:ln w="38100">
            <a:solidFill>
              <a:srgbClr val="006FC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756398" y="1824990"/>
            <a:ext cx="2127504" cy="3765804"/>
          </a:xfrm>
          <a:custGeom>
            <a:avLst/>
            <a:gdLst/>
            <a:ahLst/>
            <a:cxnLst/>
            <a:rect l="l" t="t" r="r" b="b"/>
            <a:pathLst>
              <a:path w="2127504" h="3765804">
                <a:moveTo>
                  <a:pt x="0" y="3765804"/>
                </a:moveTo>
                <a:lnTo>
                  <a:pt x="2127504" y="3765804"/>
                </a:lnTo>
                <a:lnTo>
                  <a:pt x="2127504" y="0"/>
                </a:lnTo>
                <a:lnTo>
                  <a:pt x="0" y="0"/>
                </a:lnTo>
                <a:lnTo>
                  <a:pt x="0" y="3765804"/>
                </a:lnTo>
                <a:close/>
              </a:path>
            </a:pathLst>
          </a:custGeom>
          <a:ln w="38100">
            <a:solidFill>
              <a:srgbClr val="006FC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38200" y="333755"/>
            <a:ext cx="1591056" cy="10622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649982" y="698475"/>
            <a:ext cx="2458089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 smtClean="0">
                <a:latin typeface="Arial"/>
                <a:cs typeface="Arial"/>
              </a:rPr>
              <a:t>Ke</a:t>
            </a:r>
            <a:r>
              <a:rPr sz="3200" spc="-14" dirty="0" smtClean="0">
                <a:latin typeface="Arial"/>
                <a:cs typeface="Arial"/>
              </a:rPr>
              <a:t>l</a:t>
            </a:r>
            <a:r>
              <a:rPr sz="3200" spc="0" dirty="0" smtClean="0">
                <a:latin typeface="Arial"/>
                <a:cs typeface="Arial"/>
              </a:rPr>
              <a:t>e</a:t>
            </a:r>
            <a:r>
              <a:rPr sz="3200" spc="-14" dirty="0" smtClean="0">
                <a:latin typeface="Arial"/>
                <a:cs typeface="Arial"/>
              </a:rPr>
              <a:t>n</a:t>
            </a:r>
            <a:r>
              <a:rPr sz="3200" spc="0" dirty="0" smtClean="0">
                <a:latin typeface="Arial"/>
                <a:cs typeface="Arial"/>
              </a:rPr>
              <a:t>gka</a:t>
            </a:r>
            <a:r>
              <a:rPr sz="3200" spc="-14" dirty="0" smtClean="0">
                <a:latin typeface="Arial"/>
                <a:cs typeface="Arial"/>
              </a:rPr>
              <a:t>p</a:t>
            </a:r>
            <a:r>
              <a:rPr sz="3200" spc="0" dirty="0" smtClean="0">
                <a:latin typeface="Arial"/>
                <a:cs typeface="Arial"/>
              </a:rPr>
              <a:t>an</a:t>
            </a:r>
            <a:endParaRPr sz="3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31435" y="698475"/>
            <a:ext cx="946515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 smtClean="0">
                <a:latin typeface="Arial"/>
                <a:cs typeface="Arial"/>
              </a:rPr>
              <a:t>Data</a:t>
            </a:r>
            <a:endParaRPr sz="3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02223" y="698475"/>
            <a:ext cx="222083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 smtClean="0">
                <a:latin typeface="Arial"/>
                <a:cs typeface="Arial"/>
              </a:rPr>
              <a:t>-</a:t>
            </a:r>
            <a:endParaRPr sz="3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49111" y="698475"/>
            <a:ext cx="2459310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 smtClean="0">
                <a:latin typeface="Arial"/>
                <a:cs typeface="Arial"/>
              </a:rPr>
              <a:t>Pe</a:t>
            </a:r>
            <a:r>
              <a:rPr sz="3200" spc="-14" dirty="0" smtClean="0">
                <a:latin typeface="Arial"/>
                <a:cs typeface="Arial"/>
              </a:rPr>
              <a:t>m</a:t>
            </a:r>
            <a:r>
              <a:rPr sz="3200" spc="0" dirty="0" smtClean="0">
                <a:latin typeface="Arial"/>
                <a:cs typeface="Arial"/>
              </a:rPr>
              <a:t>er</a:t>
            </a:r>
            <a:r>
              <a:rPr sz="3200" spc="-9" dirty="0" smtClean="0">
                <a:latin typeface="Arial"/>
                <a:cs typeface="Arial"/>
              </a:rPr>
              <a:t>i</a:t>
            </a:r>
            <a:r>
              <a:rPr sz="3200" spc="0" dirty="0" smtClean="0">
                <a:latin typeface="Arial"/>
                <a:cs typeface="Arial"/>
              </a:rPr>
              <a:t>ksaan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79575" y="6179312"/>
            <a:ext cx="8845091" cy="3606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320"/>
              </a:lnSpc>
              <a:spcBef>
                <a:spcPts val="66"/>
              </a:spcBef>
            </a:pP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Scali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ng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-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Up</a:t>
            </a:r>
            <a:r>
              <a:rPr sz="1800" i="1" spc="-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CD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er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v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en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800" i="1" spc="-1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in S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ou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th-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East</a:t>
            </a:r>
            <a:r>
              <a:rPr sz="1800" i="1" spc="-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Asia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(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U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-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SEA)</a:t>
            </a:r>
            <a:r>
              <a:rPr sz="1800" i="1" spc="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p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je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c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t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ha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recei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v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ed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f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und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g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f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m 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h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Eu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rop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ean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U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’s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Ho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z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n 2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0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20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19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ea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c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h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an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d</a:t>
            </a:r>
            <a:endParaRPr sz="1200">
              <a:latin typeface="Calibri"/>
              <a:cs typeface="Calibri"/>
            </a:endParaRPr>
          </a:p>
          <a:p>
            <a:pPr marL="2567431" marR="2582095" algn="ctr">
              <a:lnSpc>
                <a:spcPts val="1440"/>
              </a:lnSpc>
              <a:spcBef>
                <a:spcPts val="6"/>
              </a:spcBef>
            </a:pP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nno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v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p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og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mme</a:t>
            </a:r>
            <a:r>
              <a:rPr sz="1800" i="1" spc="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und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er</a:t>
            </a:r>
            <a:r>
              <a:rPr sz="1800" i="1" spc="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g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t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ag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reement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8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2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5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0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2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6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20746" y="1824990"/>
            <a:ext cx="1780032" cy="37658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4700778" y="1824990"/>
            <a:ext cx="3044190" cy="37658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7744968" y="1824990"/>
            <a:ext cx="2138933" cy="37658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9305544" y="329184"/>
            <a:ext cx="2048255" cy="10683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38962" y="1576577"/>
            <a:ext cx="10515600" cy="381"/>
          </a:xfrm>
          <a:custGeom>
            <a:avLst/>
            <a:gdLst/>
            <a:ahLst/>
            <a:cxnLst/>
            <a:rect l="l" t="t" r="r" b="b"/>
            <a:pathLst>
              <a:path w="10515600" h="381">
                <a:moveTo>
                  <a:pt x="0" y="0"/>
                </a:moveTo>
                <a:lnTo>
                  <a:pt x="10515600" y="381"/>
                </a:lnTo>
              </a:path>
            </a:pathLst>
          </a:custGeom>
          <a:ln w="127076">
            <a:solidFill>
              <a:srgbClr val="75C5B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38962" y="5881878"/>
            <a:ext cx="10515600" cy="355"/>
          </a:xfrm>
          <a:custGeom>
            <a:avLst/>
            <a:gdLst/>
            <a:ahLst/>
            <a:cxnLst/>
            <a:rect l="l" t="t" r="r" b="b"/>
            <a:pathLst>
              <a:path w="10515600" h="355">
                <a:moveTo>
                  <a:pt x="0" y="0"/>
                </a:moveTo>
                <a:lnTo>
                  <a:pt x="10515600" y="355"/>
                </a:lnTo>
              </a:path>
            </a:pathLst>
          </a:custGeom>
          <a:ln w="127076">
            <a:solidFill>
              <a:srgbClr val="75C5B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38200" y="333755"/>
            <a:ext cx="1591056" cy="10622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686812" y="1828800"/>
            <a:ext cx="6437376" cy="38709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073654" y="623751"/>
            <a:ext cx="1352801" cy="5850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5"/>
              </a:lnSpc>
              <a:spcBef>
                <a:spcPts val="230"/>
              </a:spcBef>
            </a:pPr>
            <a:r>
              <a:rPr sz="4400" spc="0" dirty="0" smtClean="0">
                <a:latin typeface="Arial"/>
                <a:cs typeface="Arial"/>
              </a:rPr>
              <a:t>Hasil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71543" y="623751"/>
            <a:ext cx="3374682" cy="5850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5"/>
              </a:lnSpc>
              <a:spcBef>
                <a:spcPts val="230"/>
              </a:spcBef>
            </a:pPr>
            <a:r>
              <a:rPr sz="4400" spc="0" dirty="0" smtClean="0">
                <a:latin typeface="Arial"/>
                <a:cs typeface="Arial"/>
              </a:rPr>
              <a:t>Pemeriksaan</a:t>
            </a:r>
            <a:endParaRPr sz="44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679575" y="6179312"/>
            <a:ext cx="8845091" cy="3606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320"/>
              </a:lnSpc>
              <a:spcBef>
                <a:spcPts val="66"/>
              </a:spcBef>
            </a:pP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Scali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ng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-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Up</a:t>
            </a:r>
            <a:r>
              <a:rPr sz="1800" i="1" spc="-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CD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er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v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en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800" i="1" spc="-1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in S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ou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th-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East</a:t>
            </a:r>
            <a:r>
              <a:rPr sz="1800" i="1" spc="-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Asia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(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U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-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SEA)</a:t>
            </a:r>
            <a:r>
              <a:rPr sz="1800" i="1" spc="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p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je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c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t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ha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recei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v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ed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f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und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g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f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m 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h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Eu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rop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ean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U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’s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Ho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z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n 2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0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20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19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ea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c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h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an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d</a:t>
            </a:r>
            <a:endParaRPr sz="1200">
              <a:latin typeface="Calibri"/>
              <a:cs typeface="Calibri"/>
            </a:endParaRPr>
          </a:p>
          <a:p>
            <a:pPr marL="2567431" marR="2582095" algn="ctr">
              <a:lnSpc>
                <a:spcPts val="1440"/>
              </a:lnSpc>
              <a:spcBef>
                <a:spcPts val="6"/>
              </a:spcBef>
            </a:pP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nno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v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p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og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mme</a:t>
            </a:r>
            <a:r>
              <a:rPr sz="1800" i="1" spc="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und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er</a:t>
            </a:r>
            <a:r>
              <a:rPr sz="1800" i="1" spc="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g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t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ag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reement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8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2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5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0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2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6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/>
          <p:nvPr/>
        </p:nvSpPr>
        <p:spPr>
          <a:xfrm>
            <a:off x="9305544" y="329184"/>
            <a:ext cx="2048255" cy="10683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38962" y="1576577"/>
            <a:ext cx="10515600" cy="381"/>
          </a:xfrm>
          <a:custGeom>
            <a:avLst/>
            <a:gdLst/>
            <a:ahLst/>
            <a:cxnLst/>
            <a:rect l="l" t="t" r="r" b="b"/>
            <a:pathLst>
              <a:path w="10515600" h="381">
                <a:moveTo>
                  <a:pt x="0" y="0"/>
                </a:moveTo>
                <a:lnTo>
                  <a:pt x="10515600" y="381"/>
                </a:lnTo>
              </a:path>
            </a:pathLst>
          </a:custGeom>
          <a:ln w="127076">
            <a:solidFill>
              <a:srgbClr val="75C5B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38962" y="5881878"/>
            <a:ext cx="10515600" cy="355"/>
          </a:xfrm>
          <a:custGeom>
            <a:avLst/>
            <a:gdLst/>
            <a:ahLst/>
            <a:cxnLst/>
            <a:rect l="l" t="t" r="r" b="b"/>
            <a:pathLst>
              <a:path w="10515600" h="355">
                <a:moveTo>
                  <a:pt x="0" y="0"/>
                </a:moveTo>
                <a:lnTo>
                  <a:pt x="10515600" y="355"/>
                </a:lnTo>
              </a:path>
            </a:pathLst>
          </a:custGeom>
          <a:ln w="127076">
            <a:solidFill>
              <a:srgbClr val="75C5B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38200" y="333755"/>
            <a:ext cx="1591056" cy="10622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01164" y="3032012"/>
            <a:ext cx="1790954" cy="787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200"/>
              </a:lnSpc>
              <a:spcBef>
                <a:spcPts val="310"/>
              </a:spcBef>
            </a:pPr>
            <a:r>
              <a:rPr sz="6000" b="1" spc="0" dirty="0" smtClean="0">
                <a:latin typeface="Arial"/>
                <a:cs typeface="Arial"/>
              </a:rPr>
              <a:t>Data</a:t>
            </a:r>
            <a:endParaRPr sz="6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64255" y="3032012"/>
            <a:ext cx="2553716" cy="787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200"/>
              </a:lnSpc>
              <a:spcBef>
                <a:spcPts val="310"/>
              </a:spcBef>
            </a:pPr>
            <a:r>
              <a:rPr sz="6000" b="1" spc="0" dirty="0" smtClean="0">
                <a:latin typeface="Arial"/>
                <a:cs typeface="Arial"/>
              </a:rPr>
              <a:t>Primer</a:t>
            </a:r>
            <a:endParaRPr sz="6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91504" y="3032012"/>
            <a:ext cx="563372" cy="787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200"/>
              </a:lnSpc>
              <a:spcBef>
                <a:spcPts val="310"/>
              </a:spcBef>
            </a:pPr>
            <a:r>
              <a:rPr sz="6000" b="1" spc="0" dirty="0" smtClean="0">
                <a:latin typeface="Arial"/>
                <a:cs typeface="Arial"/>
              </a:rPr>
              <a:t>–</a:t>
            </a:r>
            <a:endParaRPr sz="6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27011" y="3032012"/>
            <a:ext cx="3781298" cy="787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200"/>
              </a:lnSpc>
              <a:spcBef>
                <a:spcPts val="310"/>
              </a:spcBef>
            </a:pPr>
            <a:r>
              <a:rPr sz="6000" b="1" spc="0" dirty="0" smtClean="0">
                <a:latin typeface="Arial"/>
                <a:cs typeface="Arial"/>
              </a:rPr>
              <a:t>Kepuasan</a:t>
            </a:r>
            <a:endParaRPr sz="6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50258" y="3854725"/>
            <a:ext cx="3609757" cy="7877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200"/>
              </a:lnSpc>
              <a:spcBef>
                <a:spcPts val="310"/>
              </a:spcBef>
            </a:pPr>
            <a:r>
              <a:rPr sz="6000" b="1" spc="0" dirty="0" smtClean="0">
                <a:latin typeface="Arial"/>
                <a:cs typeface="Arial"/>
              </a:rPr>
              <a:t>Pos</a:t>
            </a:r>
            <a:r>
              <a:rPr sz="6000" b="1" spc="-25" dirty="0" smtClean="0">
                <a:latin typeface="Arial"/>
                <a:cs typeface="Arial"/>
              </a:rPr>
              <a:t>b</a:t>
            </a:r>
            <a:r>
              <a:rPr sz="6000" b="1" spc="0" dirty="0" smtClean="0">
                <a:latin typeface="Arial"/>
                <a:cs typeface="Arial"/>
              </a:rPr>
              <a:t>indu</a:t>
            </a:r>
            <a:endParaRPr sz="60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679575" y="6179312"/>
            <a:ext cx="8845091" cy="3606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320"/>
              </a:lnSpc>
              <a:spcBef>
                <a:spcPts val="66"/>
              </a:spcBef>
            </a:pP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Scali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ng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-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Up</a:t>
            </a:r>
            <a:r>
              <a:rPr sz="1800" i="1" spc="-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CD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er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v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en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800" i="1" spc="-1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in S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ou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th-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East</a:t>
            </a:r>
            <a:r>
              <a:rPr sz="1800" i="1" spc="-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Asia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(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U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-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SEA)</a:t>
            </a:r>
            <a:r>
              <a:rPr sz="1800" i="1" spc="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p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je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c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t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ha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recei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v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ed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f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und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g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f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m 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h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Eu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rop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ean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U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’s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Ho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z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n 2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0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20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19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ea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c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h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an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d</a:t>
            </a:r>
            <a:endParaRPr sz="1200">
              <a:latin typeface="Calibri"/>
              <a:cs typeface="Calibri"/>
            </a:endParaRPr>
          </a:p>
          <a:p>
            <a:pPr marL="2567431" marR="2582095" algn="ctr">
              <a:lnSpc>
                <a:spcPts val="1440"/>
              </a:lnSpc>
              <a:spcBef>
                <a:spcPts val="6"/>
              </a:spcBef>
            </a:pP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nno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v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p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og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mme</a:t>
            </a:r>
            <a:r>
              <a:rPr sz="1800" i="1" spc="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und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er</a:t>
            </a:r>
            <a:r>
              <a:rPr sz="1800" i="1" spc="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g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t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ag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reement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8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2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5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0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2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6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7A334-EE9B-4FB8-AE37-66586180A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05"/>
            <a:ext cx="10515600" cy="1505883"/>
          </a:xfrm>
        </p:spPr>
        <p:txBody>
          <a:bodyPr anchor="ctr">
            <a:normAutofit/>
          </a:bodyPr>
          <a:lstStyle/>
          <a:p>
            <a:r>
              <a:rPr lang="en-ID" sz="5200"/>
              <a:t>Kepuasan Posbindu</a:t>
            </a:r>
            <a:endParaRPr lang="en-ID" sz="5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2FF24F-8CD4-4172-87F6-34DE17E514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283953"/>
            <a:ext cx="11000874" cy="5247822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E951FF55-4444-4C4F-BA28-9FD61BB15386}"/>
              </a:ext>
            </a:extLst>
          </p:cNvPr>
          <p:cNvSpPr txBox="1">
            <a:spLocks/>
          </p:cNvSpPr>
          <p:nvPr/>
        </p:nvSpPr>
        <p:spPr>
          <a:xfrm>
            <a:off x="624137" y="304545"/>
            <a:ext cx="8883436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  <a:defRPr sz="4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r>
              <a:rPr lang="en-ID" sz="3200" dirty="0" err="1"/>
              <a:t>Kelengkapan</a:t>
            </a:r>
            <a:r>
              <a:rPr lang="en-ID" sz="3200" dirty="0"/>
              <a:t> Data - </a:t>
            </a:r>
            <a:r>
              <a:rPr lang="en-ID" sz="3200" dirty="0" err="1"/>
              <a:t>Pemeriksaan</a:t>
            </a:r>
            <a:endParaRPr lang="en-ID" sz="32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D2BA9F5-C6F1-4841-BD2F-6C50A0BB95FD}"/>
              </a:ext>
            </a:extLst>
          </p:cNvPr>
          <p:cNvSpPr/>
          <p:nvPr/>
        </p:nvSpPr>
        <p:spPr>
          <a:xfrm>
            <a:off x="881562" y="1283953"/>
            <a:ext cx="4669005" cy="5084763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33971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/>
          <p:nvPr/>
        </p:nvSpPr>
        <p:spPr>
          <a:xfrm>
            <a:off x="9305544" y="329184"/>
            <a:ext cx="2048255" cy="10683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38962" y="1576577"/>
            <a:ext cx="10515600" cy="381"/>
          </a:xfrm>
          <a:custGeom>
            <a:avLst/>
            <a:gdLst/>
            <a:ahLst/>
            <a:cxnLst/>
            <a:rect l="l" t="t" r="r" b="b"/>
            <a:pathLst>
              <a:path w="10515600" h="381">
                <a:moveTo>
                  <a:pt x="0" y="0"/>
                </a:moveTo>
                <a:lnTo>
                  <a:pt x="10515600" y="381"/>
                </a:lnTo>
              </a:path>
            </a:pathLst>
          </a:custGeom>
          <a:ln w="127076">
            <a:solidFill>
              <a:srgbClr val="75C5B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38962" y="5881878"/>
            <a:ext cx="10515600" cy="355"/>
          </a:xfrm>
          <a:custGeom>
            <a:avLst/>
            <a:gdLst/>
            <a:ahLst/>
            <a:cxnLst/>
            <a:rect l="l" t="t" r="r" b="b"/>
            <a:pathLst>
              <a:path w="10515600" h="355">
                <a:moveTo>
                  <a:pt x="0" y="0"/>
                </a:moveTo>
                <a:lnTo>
                  <a:pt x="10515600" y="355"/>
                </a:lnTo>
              </a:path>
            </a:pathLst>
          </a:custGeom>
          <a:ln w="127076">
            <a:solidFill>
              <a:srgbClr val="75C5B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38200" y="333755"/>
            <a:ext cx="1591056" cy="10622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943350" y="2208551"/>
            <a:ext cx="1791660" cy="7877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200"/>
              </a:lnSpc>
              <a:spcBef>
                <a:spcPts val="310"/>
              </a:spcBef>
            </a:pPr>
            <a:r>
              <a:rPr sz="6000" b="1" spc="0" dirty="0" smtClean="0">
                <a:latin typeface="Arial"/>
                <a:cs typeface="Arial"/>
              </a:rPr>
              <a:t>Data</a:t>
            </a:r>
            <a:endParaRPr sz="6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07185" y="2208551"/>
            <a:ext cx="2554727" cy="7877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200"/>
              </a:lnSpc>
              <a:spcBef>
                <a:spcPts val="310"/>
              </a:spcBef>
            </a:pPr>
            <a:r>
              <a:rPr sz="6000" b="1" spc="0" dirty="0" smtClean="0">
                <a:latin typeface="Arial"/>
                <a:cs typeface="Arial"/>
              </a:rPr>
              <a:t>Primer</a:t>
            </a:r>
            <a:endParaRPr sz="6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95525" y="3032012"/>
            <a:ext cx="4413631" cy="787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200"/>
              </a:lnSpc>
              <a:spcBef>
                <a:spcPts val="310"/>
              </a:spcBef>
            </a:pPr>
            <a:r>
              <a:rPr sz="6000" b="1" i="1" spc="0" dirty="0" smtClean="0">
                <a:latin typeface="Arial"/>
                <a:cs typeface="Arial"/>
              </a:rPr>
              <a:t>Knowle</a:t>
            </a:r>
            <a:r>
              <a:rPr sz="6000" b="1" i="1" spc="-19" dirty="0" smtClean="0">
                <a:latin typeface="Arial"/>
                <a:cs typeface="Arial"/>
              </a:rPr>
              <a:t>d</a:t>
            </a:r>
            <a:r>
              <a:rPr sz="6000" b="1" i="1" spc="0" dirty="0" smtClean="0">
                <a:latin typeface="Arial"/>
                <a:cs typeface="Arial"/>
              </a:rPr>
              <a:t>ge</a:t>
            </a:r>
            <a:r>
              <a:rPr sz="6000" b="1" spc="0" dirty="0" smtClean="0">
                <a:latin typeface="Arial"/>
                <a:cs typeface="Arial"/>
              </a:rPr>
              <a:t>,</a:t>
            </a:r>
            <a:endParaRPr sz="6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81292" y="3032012"/>
            <a:ext cx="3230625" cy="787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200"/>
              </a:lnSpc>
              <a:spcBef>
                <a:spcPts val="310"/>
              </a:spcBef>
            </a:pPr>
            <a:r>
              <a:rPr sz="6000" b="1" i="1" spc="0" dirty="0" smtClean="0">
                <a:latin typeface="Arial"/>
                <a:cs typeface="Arial"/>
              </a:rPr>
              <a:t>Atti</a:t>
            </a:r>
            <a:r>
              <a:rPr sz="6000" b="1" i="1" spc="9" dirty="0" smtClean="0">
                <a:latin typeface="Arial"/>
                <a:cs typeface="Arial"/>
              </a:rPr>
              <a:t>t</a:t>
            </a:r>
            <a:r>
              <a:rPr sz="6000" b="1" i="1" spc="0" dirty="0" smtClean="0">
                <a:latin typeface="Arial"/>
                <a:cs typeface="Arial"/>
              </a:rPr>
              <a:t>ud</a:t>
            </a:r>
            <a:r>
              <a:rPr sz="6000" b="1" i="1" spc="-4" dirty="0" smtClean="0">
                <a:latin typeface="Arial"/>
                <a:cs typeface="Arial"/>
              </a:rPr>
              <a:t>e</a:t>
            </a:r>
            <a:r>
              <a:rPr sz="6000" b="1" spc="0" dirty="0" smtClean="0">
                <a:latin typeface="Arial"/>
                <a:cs typeface="Arial"/>
              </a:rPr>
              <a:t>,</a:t>
            </a:r>
            <a:endParaRPr sz="6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600194" y="3854725"/>
            <a:ext cx="3105873" cy="7877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200"/>
              </a:lnSpc>
              <a:spcBef>
                <a:spcPts val="310"/>
              </a:spcBef>
            </a:pPr>
            <a:r>
              <a:rPr sz="6000" b="1" i="1" spc="0" dirty="0" smtClean="0">
                <a:latin typeface="Arial"/>
                <a:cs typeface="Arial"/>
              </a:rPr>
              <a:t>Practice</a:t>
            </a:r>
            <a:endParaRPr sz="60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679575" y="6179312"/>
            <a:ext cx="8845091" cy="3606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320"/>
              </a:lnSpc>
              <a:spcBef>
                <a:spcPts val="66"/>
              </a:spcBef>
            </a:pP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Scali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ng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-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Up</a:t>
            </a:r>
            <a:r>
              <a:rPr sz="1800" i="1" spc="-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CD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er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v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en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800" i="1" spc="-1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in S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ou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th-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East</a:t>
            </a:r>
            <a:r>
              <a:rPr sz="1800" i="1" spc="-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Asia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(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U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-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SEA)</a:t>
            </a:r>
            <a:r>
              <a:rPr sz="1800" i="1" spc="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p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je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c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t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ha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recei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v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ed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f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und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g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f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m 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h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Eu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rop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ean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U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’s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Ho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z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n 2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0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20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19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s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ea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c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h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an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d</a:t>
            </a:r>
            <a:endParaRPr sz="1200">
              <a:latin typeface="Calibri"/>
              <a:cs typeface="Calibri"/>
            </a:endParaRPr>
          </a:p>
          <a:p>
            <a:pPr marL="2567431" marR="2582095" algn="ctr">
              <a:lnSpc>
                <a:spcPts val="1440"/>
              </a:lnSpc>
              <a:spcBef>
                <a:spcPts val="6"/>
              </a:spcBef>
            </a:pP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nno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v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t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i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p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og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mme</a:t>
            </a:r>
            <a:r>
              <a:rPr sz="1800" i="1" spc="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und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er</a:t>
            </a:r>
            <a:r>
              <a:rPr sz="1800" i="1" spc="14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g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</a:t>
            </a:r>
            <a:r>
              <a:rPr sz="1800" i="1" spc="-9" baseline="2275" dirty="0" smtClean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t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ag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reement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-4" baseline="2275" dirty="0" smtClean="0">
                <a:solidFill>
                  <a:srgbClr val="767070"/>
                </a:solidFill>
                <a:latin typeface="Calibri"/>
                <a:cs typeface="Calibri"/>
              </a:rPr>
              <a:t>N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o</a:t>
            </a:r>
            <a:r>
              <a:rPr sz="1800" i="1" spc="9" baseline="2275" dirty="0" smtClean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8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2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5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0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2</a:t>
            </a:r>
            <a:r>
              <a:rPr sz="1800" i="1" spc="4" baseline="2275" dirty="0" smtClean="0">
                <a:solidFill>
                  <a:srgbClr val="767070"/>
                </a:solidFill>
                <a:latin typeface="Calibri"/>
                <a:cs typeface="Calibri"/>
              </a:rPr>
              <a:t>6</a:t>
            </a:r>
            <a:r>
              <a:rPr sz="1800" i="1" spc="0" baseline="2275" dirty="0" smtClean="0">
                <a:solidFill>
                  <a:srgbClr val="767070"/>
                </a:solidFill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B33D4-DD03-4239-855D-FD49D9A7E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05"/>
            <a:ext cx="10515600" cy="1505883"/>
          </a:xfrm>
        </p:spPr>
        <p:txBody>
          <a:bodyPr anchor="ctr">
            <a:normAutofit/>
          </a:bodyPr>
          <a:lstStyle/>
          <a:p>
            <a:r>
              <a:rPr lang="en-ID" sz="5200"/>
              <a:t>Pengetahuan tentang DM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1649F2-3745-493C-994A-92AAB6D6EC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691" y="1845426"/>
            <a:ext cx="9889564" cy="445030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D74344-D532-457C-961E-7E87006D2887}"/>
              </a:ext>
            </a:extLst>
          </p:cNvPr>
          <p:cNvSpPr/>
          <p:nvPr/>
        </p:nvSpPr>
        <p:spPr>
          <a:xfrm>
            <a:off x="1256678" y="1545688"/>
            <a:ext cx="3267196" cy="4450303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3BE363-86FE-4ECB-8D07-D9DEE2F864F7}"/>
              </a:ext>
            </a:extLst>
          </p:cNvPr>
          <p:cNvSpPr/>
          <p:nvPr/>
        </p:nvSpPr>
        <p:spPr>
          <a:xfrm>
            <a:off x="4523873" y="1528038"/>
            <a:ext cx="3609473" cy="4450303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12AA7D-B248-4A94-A697-7E09DB8AA624}"/>
              </a:ext>
            </a:extLst>
          </p:cNvPr>
          <p:cNvSpPr/>
          <p:nvPr/>
        </p:nvSpPr>
        <p:spPr>
          <a:xfrm>
            <a:off x="8133345" y="1528038"/>
            <a:ext cx="2614865" cy="4450303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75293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1" grpId="0" animBg="1"/>
      <p:bldP spid="11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5E9A4A-AC42-4588-B0F7-102EA2D77A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952" y="838875"/>
            <a:ext cx="10462095" cy="5571065"/>
          </a:xfrm>
          <a:prstGeom prst="rect">
            <a:avLst/>
          </a:prstGeom>
          <a:ln>
            <a:noFill/>
          </a:ln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2E9C294E-C6B1-4F8B-B72E-55839BD33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1939" y="352475"/>
            <a:ext cx="8883436" cy="443198"/>
          </a:xfrm>
        </p:spPr>
        <p:txBody>
          <a:bodyPr/>
          <a:lstStyle/>
          <a:p>
            <a:r>
              <a:rPr lang="en-ID" sz="3200" dirty="0" err="1"/>
              <a:t>Kelengkapan</a:t>
            </a:r>
            <a:r>
              <a:rPr lang="en-ID" sz="3200" dirty="0"/>
              <a:t> Data - </a:t>
            </a:r>
            <a:r>
              <a:rPr lang="en-ID" sz="3200" dirty="0" err="1"/>
              <a:t>Pemeriksaan</a:t>
            </a:r>
            <a:endParaRPr lang="en-ID" sz="32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01A5927-3010-420D-AB00-A3CD11623B78}"/>
              </a:ext>
            </a:extLst>
          </p:cNvPr>
          <p:cNvSpPr/>
          <p:nvPr/>
        </p:nvSpPr>
        <p:spPr>
          <a:xfrm>
            <a:off x="1329364" y="1331883"/>
            <a:ext cx="4790789" cy="5078057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74516B-7145-4661-9EC1-EC43EC239EE4}"/>
              </a:ext>
            </a:extLst>
          </p:cNvPr>
          <p:cNvSpPr/>
          <p:nvPr/>
        </p:nvSpPr>
        <p:spPr>
          <a:xfrm>
            <a:off x="6141997" y="1331883"/>
            <a:ext cx="3328860" cy="5078057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9FF65BD-5D21-45AA-9A7B-E485937BDD9A}"/>
              </a:ext>
            </a:extLst>
          </p:cNvPr>
          <p:cNvSpPr/>
          <p:nvPr/>
        </p:nvSpPr>
        <p:spPr>
          <a:xfrm>
            <a:off x="9499237" y="1331883"/>
            <a:ext cx="1849654" cy="5078057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53395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20" grpId="0" animBg="1"/>
      <p:bldP spid="20" grpId="1" animBg="1"/>
      <p:bldP spid="22" grpId="0" animBg="1"/>
      <p:bldP spid="22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8EC6705-C829-4043-9D25-5C7E24C508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716364"/>
            <a:ext cx="10905066" cy="5425271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5590A4EE-0F00-4BB1-9318-8804D50CC5A2}"/>
              </a:ext>
            </a:extLst>
          </p:cNvPr>
          <p:cNvSpPr/>
          <p:nvPr/>
        </p:nvSpPr>
        <p:spPr>
          <a:xfrm>
            <a:off x="1184421" y="1276574"/>
            <a:ext cx="3700895" cy="4495576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6502679-0544-4F8C-B06B-0A22A45A2489}"/>
              </a:ext>
            </a:extLst>
          </p:cNvPr>
          <p:cNvSpPr/>
          <p:nvPr/>
        </p:nvSpPr>
        <p:spPr>
          <a:xfrm>
            <a:off x="4913696" y="1276575"/>
            <a:ext cx="2690384" cy="4495576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B97CF3A-F95A-4B5A-9577-21C3DE97798E}"/>
              </a:ext>
            </a:extLst>
          </p:cNvPr>
          <p:cNvSpPr/>
          <p:nvPr/>
        </p:nvSpPr>
        <p:spPr>
          <a:xfrm>
            <a:off x="7621203" y="1276574"/>
            <a:ext cx="3700894" cy="4527419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6152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7" grpId="1" animBg="1"/>
      <p:bldP spid="29" grpId="0" animBg="1"/>
      <p:bldP spid="29" grpId="1" animBg="1"/>
      <p:bldP spid="30" grpId="0" animBg="1"/>
      <p:bldP spid="30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object 63"/>
          <p:cNvSpPr/>
          <p:nvPr/>
        </p:nvSpPr>
        <p:spPr>
          <a:xfrm>
            <a:off x="8820912" y="362712"/>
            <a:ext cx="2532888" cy="13197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838962" y="1843277"/>
            <a:ext cx="10515600" cy="0"/>
          </a:xfrm>
          <a:custGeom>
            <a:avLst/>
            <a:gdLst/>
            <a:ahLst/>
            <a:cxnLst/>
            <a:rect l="l" t="t" r="r" b="b"/>
            <a:pathLst>
              <a:path w="10515600">
                <a:moveTo>
                  <a:pt x="0" y="0"/>
                </a:moveTo>
                <a:lnTo>
                  <a:pt x="10515600" y="0"/>
                </a:lnTo>
              </a:path>
            </a:pathLst>
          </a:custGeom>
          <a:ln w="127000">
            <a:solidFill>
              <a:srgbClr val="75C5B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396240" y="2179320"/>
            <a:ext cx="1642872" cy="701039"/>
          </a:xfrm>
          <a:custGeom>
            <a:avLst/>
            <a:gdLst/>
            <a:ahLst/>
            <a:cxnLst/>
            <a:rect l="l" t="t" r="r" b="b"/>
            <a:pathLst>
              <a:path w="1642872" h="701039">
                <a:moveTo>
                  <a:pt x="0" y="70103"/>
                </a:moveTo>
                <a:lnTo>
                  <a:pt x="0" y="630935"/>
                </a:lnTo>
                <a:lnTo>
                  <a:pt x="978" y="642678"/>
                </a:lnTo>
                <a:lnTo>
                  <a:pt x="19596" y="679561"/>
                </a:lnTo>
                <a:lnTo>
                  <a:pt x="55635" y="699546"/>
                </a:lnTo>
                <a:lnTo>
                  <a:pt x="70104" y="701039"/>
                </a:lnTo>
                <a:lnTo>
                  <a:pt x="1572767" y="701039"/>
                </a:lnTo>
                <a:lnTo>
                  <a:pt x="1610572" y="689992"/>
                </a:lnTo>
                <a:lnTo>
                  <a:pt x="1637098" y="658853"/>
                </a:lnTo>
                <a:lnTo>
                  <a:pt x="1642872" y="630935"/>
                </a:lnTo>
                <a:lnTo>
                  <a:pt x="1642872" y="70103"/>
                </a:lnTo>
                <a:lnTo>
                  <a:pt x="1631824" y="32299"/>
                </a:lnTo>
                <a:lnTo>
                  <a:pt x="1600685" y="5773"/>
                </a:lnTo>
                <a:lnTo>
                  <a:pt x="1572767" y="0"/>
                </a:lnTo>
                <a:lnTo>
                  <a:pt x="70104" y="0"/>
                </a:lnTo>
                <a:lnTo>
                  <a:pt x="32304" y="11047"/>
                </a:lnTo>
                <a:lnTo>
                  <a:pt x="5775" y="42186"/>
                </a:lnTo>
                <a:lnTo>
                  <a:pt x="0" y="70103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156716" y="2942844"/>
            <a:ext cx="121920" cy="121919"/>
          </a:xfrm>
          <a:custGeom>
            <a:avLst/>
            <a:gdLst/>
            <a:ahLst/>
            <a:cxnLst/>
            <a:rect l="l" t="t" r="r" b="b"/>
            <a:pathLst>
              <a:path w="121920" h="121919">
                <a:moveTo>
                  <a:pt x="60959" y="121919"/>
                </a:moveTo>
                <a:lnTo>
                  <a:pt x="121920" y="60959"/>
                </a:lnTo>
                <a:lnTo>
                  <a:pt x="101625" y="60959"/>
                </a:lnTo>
                <a:lnTo>
                  <a:pt x="101625" y="0"/>
                </a:lnTo>
                <a:lnTo>
                  <a:pt x="20294" y="0"/>
                </a:lnTo>
                <a:lnTo>
                  <a:pt x="20294" y="60959"/>
                </a:lnTo>
                <a:lnTo>
                  <a:pt x="0" y="60959"/>
                </a:lnTo>
                <a:lnTo>
                  <a:pt x="60959" y="121919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96240" y="3127248"/>
            <a:ext cx="1642872" cy="943356"/>
          </a:xfrm>
          <a:custGeom>
            <a:avLst/>
            <a:gdLst/>
            <a:ahLst/>
            <a:cxnLst/>
            <a:rect l="l" t="t" r="r" b="b"/>
            <a:pathLst>
              <a:path w="1642872" h="943355">
                <a:moveTo>
                  <a:pt x="0" y="94361"/>
                </a:moveTo>
                <a:lnTo>
                  <a:pt x="0" y="848994"/>
                </a:lnTo>
                <a:lnTo>
                  <a:pt x="290" y="856449"/>
                </a:lnTo>
                <a:lnTo>
                  <a:pt x="12909" y="896650"/>
                </a:lnTo>
                <a:lnTo>
                  <a:pt x="40905" y="926759"/>
                </a:lnTo>
                <a:lnTo>
                  <a:pt x="79755" y="942234"/>
                </a:lnTo>
                <a:lnTo>
                  <a:pt x="94335" y="943356"/>
                </a:lnTo>
                <a:lnTo>
                  <a:pt x="1548511" y="943356"/>
                </a:lnTo>
                <a:lnTo>
                  <a:pt x="1596177" y="930427"/>
                </a:lnTo>
                <a:lnTo>
                  <a:pt x="1626279" y="902415"/>
                </a:lnTo>
                <a:lnTo>
                  <a:pt x="1641750" y="863567"/>
                </a:lnTo>
                <a:lnTo>
                  <a:pt x="1642872" y="848994"/>
                </a:lnTo>
                <a:lnTo>
                  <a:pt x="1642872" y="94361"/>
                </a:lnTo>
                <a:lnTo>
                  <a:pt x="1629943" y="46694"/>
                </a:lnTo>
                <a:lnTo>
                  <a:pt x="1601931" y="16592"/>
                </a:lnTo>
                <a:lnTo>
                  <a:pt x="1563083" y="1121"/>
                </a:lnTo>
                <a:lnTo>
                  <a:pt x="1548511" y="0"/>
                </a:lnTo>
                <a:lnTo>
                  <a:pt x="94335" y="0"/>
                </a:lnTo>
                <a:lnTo>
                  <a:pt x="46675" y="12921"/>
                </a:lnTo>
                <a:lnTo>
                  <a:pt x="16581" y="40934"/>
                </a:lnTo>
                <a:lnTo>
                  <a:pt x="1120" y="79786"/>
                </a:lnTo>
                <a:lnTo>
                  <a:pt x="0" y="94361"/>
                </a:lnTo>
                <a:close/>
              </a:path>
            </a:pathLst>
          </a:custGeom>
          <a:solidFill>
            <a:srgbClr val="FFE8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396240" y="3127248"/>
            <a:ext cx="1642872" cy="943356"/>
          </a:xfrm>
          <a:custGeom>
            <a:avLst/>
            <a:gdLst/>
            <a:ahLst/>
            <a:cxnLst/>
            <a:rect l="l" t="t" r="r" b="b"/>
            <a:pathLst>
              <a:path w="1642872" h="943355">
                <a:moveTo>
                  <a:pt x="0" y="94361"/>
                </a:moveTo>
                <a:lnTo>
                  <a:pt x="9578" y="52904"/>
                </a:lnTo>
                <a:lnTo>
                  <a:pt x="35297" y="20774"/>
                </a:lnTo>
                <a:lnTo>
                  <a:pt x="72633" y="2511"/>
                </a:lnTo>
                <a:lnTo>
                  <a:pt x="94335" y="0"/>
                </a:lnTo>
                <a:lnTo>
                  <a:pt x="1548511" y="0"/>
                </a:lnTo>
                <a:lnTo>
                  <a:pt x="1589962" y="9585"/>
                </a:lnTo>
                <a:lnTo>
                  <a:pt x="1622090" y="35314"/>
                </a:lnTo>
                <a:lnTo>
                  <a:pt x="1640356" y="72648"/>
                </a:lnTo>
                <a:lnTo>
                  <a:pt x="1642872" y="94361"/>
                </a:lnTo>
                <a:lnTo>
                  <a:pt x="1642872" y="848994"/>
                </a:lnTo>
                <a:lnTo>
                  <a:pt x="1633286" y="890446"/>
                </a:lnTo>
                <a:lnTo>
                  <a:pt x="1607557" y="922574"/>
                </a:lnTo>
                <a:lnTo>
                  <a:pt x="1570223" y="940840"/>
                </a:lnTo>
                <a:lnTo>
                  <a:pt x="1548511" y="943356"/>
                </a:lnTo>
                <a:lnTo>
                  <a:pt x="94335" y="943356"/>
                </a:lnTo>
                <a:lnTo>
                  <a:pt x="52873" y="933768"/>
                </a:lnTo>
                <a:lnTo>
                  <a:pt x="20756" y="908032"/>
                </a:lnTo>
                <a:lnTo>
                  <a:pt x="2509" y="870690"/>
                </a:lnTo>
                <a:lnTo>
                  <a:pt x="0" y="848994"/>
                </a:lnTo>
                <a:lnTo>
                  <a:pt x="0" y="94361"/>
                </a:lnTo>
                <a:close/>
              </a:path>
            </a:pathLst>
          </a:custGeom>
          <a:ln w="12700">
            <a:solidFill>
              <a:srgbClr val="FFE8C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156716" y="4133088"/>
            <a:ext cx="121920" cy="121919"/>
          </a:xfrm>
          <a:custGeom>
            <a:avLst/>
            <a:gdLst/>
            <a:ahLst/>
            <a:cxnLst/>
            <a:rect l="l" t="t" r="r" b="b"/>
            <a:pathLst>
              <a:path w="121920" h="121919">
                <a:moveTo>
                  <a:pt x="60959" y="121919"/>
                </a:moveTo>
                <a:lnTo>
                  <a:pt x="121920" y="60960"/>
                </a:lnTo>
                <a:lnTo>
                  <a:pt x="101625" y="60960"/>
                </a:lnTo>
                <a:lnTo>
                  <a:pt x="101625" y="0"/>
                </a:lnTo>
                <a:lnTo>
                  <a:pt x="20294" y="0"/>
                </a:lnTo>
                <a:lnTo>
                  <a:pt x="20294" y="60960"/>
                </a:lnTo>
                <a:lnTo>
                  <a:pt x="0" y="60960"/>
                </a:lnTo>
                <a:lnTo>
                  <a:pt x="60959" y="121919"/>
                </a:lnTo>
                <a:close/>
              </a:path>
            </a:pathLst>
          </a:custGeom>
          <a:solidFill>
            <a:srgbClr val="F9F90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396240" y="4317492"/>
            <a:ext cx="1642872" cy="912876"/>
          </a:xfrm>
          <a:custGeom>
            <a:avLst/>
            <a:gdLst/>
            <a:ahLst/>
            <a:cxnLst/>
            <a:rect l="l" t="t" r="r" b="b"/>
            <a:pathLst>
              <a:path w="1642872" h="912876">
                <a:moveTo>
                  <a:pt x="0" y="91312"/>
                </a:moveTo>
                <a:lnTo>
                  <a:pt x="32" y="824036"/>
                </a:lnTo>
                <a:lnTo>
                  <a:pt x="10948" y="864956"/>
                </a:lnTo>
                <a:lnTo>
                  <a:pt x="38119" y="895796"/>
                </a:lnTo>
                <a:lnTo>
                  <a:pt x="76717" y="911718"/>
                </a:lnTo>
                <a:lnTo>
                  <a:pt x="91287" y="912875"/>
                </a:lnTo>
                <a:lnTo>
                  <a:pt x="1554053" y="912842"/>
                </a:lnTo>
                <a:lnTo>
                  <a:pt x="1594964" y="901914"/>
                </a:lnTo>
                <a:lnTo>
                  <a:pt x="1625796" y="874733"/>
                </a:lnTo>
                <a:lnTo>
                  <a:pt x="1641715" y="836132"/>
                </a:lnTo>
                <a:lnTo>
                  <a:pt x="1642872" y="821562"/>
                </a:lnTo>
                <a:lnTo>
                  <a:pt x="1642838" y="88818"/>
                </a:lnTo>
                <a:lnTo>
                  <a:pt x="1631910" y="47907"/>
                </a:lnTo>
                <a:lnTo>
                  <a:pt x="1604729" y="17075"/>
                </a:lnTo>
                <a:lnTo>
                  <a:pt x="1566128" y="1156"/>
                </a:lnTo>
                <a:lnTo>
                  <a:pt x="1551559" y="0"/>
                </a:lnTo>
                <a:lnTo>
                  <a:pt x="88814" y="32"/>
                </a:lnTo>
                <a:lnTo>
                  <a:pt x="47899" y="10954"/>
                </a:lnTo>
                <a:lnTo>
                  <a:pt x="17071" y="38136"/>
                </a:lnTo>
                <a:lnTo>
                  <a:pt x="1156" y="76741"/>
                </a:lnTo>
                <a:lnTo>
                  <a:pt x="0" y="91312"/>
                </a:lnTo>
                <a:close/>
              </a:path>
            </a:pathLst>
          </a:custGeom>
          <a:solidFill>
            <a:srgbClr val="FDF6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396240" y="4317492"/>
            <a:ext cx="1642872" cy="912876"/>
          </a:xfrm>
          <a:custGeom>
            <a:avLst/>
            <a:gdLst/>
            <a:ahLst/>
            <a:cxnLst/>
            <a:rect l="l" t="t" r="r" b="b"/>
            <a:pathLst>
              <a:path w="1642872" h="912876">
                <a:moveTo>
                  <a:pt x="0" y="91312"/>
                </a:moveTo>
                <a:lnTo>
                  <a:pt x="9870" y="49974"/>
                </a:lnTo>
                <a:lnTo>
                  <a:pt x="36264" y="18447"/>
                </a:lnTo>
                <a:lnTo>
                  <a:pt x="74353" y="1568"/>
                </a:lnTo>
                <a:lnTo>
                  <a:pt x="91287" y="0"/>
                </a:lnTo>
                <a:lnTo>
                  <a:pt x="1551559" y="0"/>
                </a:lnTo>
                <a:lnTo>
                  <a:pt x="1592892" y="9873"/>
                </a:lnTo>
                <a:lnTo>
                  <a:pt x="1624417" y="36271"/>
                </a:lnTo>
                <a:lnTo>
                  <a:pt x="1641300" y="74360"/>
                </a:lnTo>
                <a:lnTo>
                  <a:pt x="1642872" y="91312"/>
                </a:lnTo>
                <a:lnTo>
                  <a:pt x="1642872" y="821562"/>
                </a:lnTo>
                <a:lnTo>
                  <a:pt x="1632998" y="862896"/>
                </a:lnTo>
                <a:lnTo>
                  <a:pt x="1606600" y="894421"/>
                </a:lnTo>
                <a:lnTo>
                  <a:pt x="1568511" y="911304"/>
                </a:lnTo>
                <a:lnTo>
                  <a:pt x="1551559" y="912875"/>
                </a:lnTo>
                <a:lnTo>
                  <a:pt x="91287" y="912875"/>
                </a:lnTo>
                <a:lnTo>
                  <a:pt x="49954" y="902999"/>
                </a:lnTo>
                <a:lnTo>
                  <a:pt x="18438" y="876595"/>
                </a:lnTo>
                <a:lnTo>
                  <a:pt x="1567" y="838498"/>
                </a:lnTo>
                <a:lnTo>
                  <a:pt x="0" y="821562"/>
                </a:lnTo>
                <a:lnTo>
                  <a:pt x="0" y="91312"/>
                </a:lnTo>
                <a:close/>
              </a:path>
            </a:pathLst>
          </a:custGeom>
          <a:ln w="12700">
            <a:solidFill>
              <a:srgbClr val="FDF6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156716" y="5291328"/>
            <a:ext cx="121920" cy="123443"/>
          </a:xfrm>
          <a:custGeom>
            <a:avLst/>
            <a:gdLst/>
            <a:ahLst/>
            <a:cxnLst/>
            <a:rect l="l" t="t" r="r" b="b"/>
            <a:pathLst>
              <a:path w="121920" h="123444">
                <a:moveTo>
                  <a:pt x="60959" y="123444"/>
                </a:moveTo>
                <a:lnTo>
                  <a:pt x="121920" y="62484"/>
                </a:lnTo>
                <a:lnTo>
                  <a:pt x="101625" y="62484"/>
                </a:lnTo>
                <a:lnTo>
                  <a:pt x="101625" y="0"/>
                </a:lnTo>
                <a:lnTo>
                  <a:pt x="20294" y="0"/>
                </a:lnTo>
                <a:lnTo>
                  <a:pt x="20294" y="62484"/>
                </a:lnTo>
                <a:lnTo>
                  <a:pt x="0" y="62484"/>
                </a:lnTo>
                <a:lnTo>
                  <a:pt x="60959" y="123444"/>
                </a:lnTo>
                <a:close/>
              </a:path>
            </a:pathLst>
          </a:custGeom>
          <a:solidFill>
            <a:srgbClr val="BCF61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96240" y="5475732"/>
            <a:ext cx="1642872" cy="815340"/>
          </a:xfrm>
          <a:custGeom>
            <a:avLst/>
            <a:gdLst/>
            <a:ahLst/>
            <a:cxnLst/>
            <a:rect l="l" t="t" r="r" b="b"/>
            <a:pathLst>
              <a:path w="1642872" h="815339">
                <a:moveTo>
                  <a:pt x="0" y="81534"/>
                </a:moveTo>
                <a:lnTo>
                  <a:pt x="8" y="734983"/>
                </a:lnTo>
                <a:lnTo>
                  <a:pt x="11504" y="775590"/>
                </a:lnTo>
                <a:lnTo>
                  <a:pt x="40697" y="804393"/>
                </a:lnTo>
                <a:lnTo>
                  <a:pt x="81533" y="815340"/>
                </a:lnTo>
                <a:lnTo>
                  <a:pt x="1562516" y="815331"/>
                </a:lnTo>
                <a:lnTo>
                  <a:pt x="1603145" y="803835"/>
                </a:lnTo>
                <a:lnTo>
                  <a:pt x="1631936" y="774642"/>
                </a:lnTo>
                <a:lnTo>
                  <a:pt x="1642872" y="733806"/>
                </a:lnTo>
                <a:lnTo>
                  <a:pt x="1642863" y="80355"/>
                </a:lnTo>
                <a:lnTo>
                  <a:pt x="1631379" y="39726"/>
                </a:lnTo>
                <a:lnTo>
                  <a:pt x="1602197" y="10935"/>
                </a:lnTo>
                <a:lnTo>
                  <a:pt x="1561337" y="0"/>
                </a:lnTo>
                <a:lnTo>
                  <a:pt x="80356" y="8"/>
                </a:lnTo>
                <a:lnTo>
                  <a:pt x="39749" y="11492"/>
                </a:lnTo>
                <a:lnTo>
                  <a:pt x="10946" y="40674"/>
                </a:lnTo>
                <a:lnTo>
                  <a:pt x="0" y="81534"/>
                </a:lnTo>
                <a:close/>
              </a:path>
            </a:pathLst>
          </a:custGeom>
          <a:solidFill>
            <a:srgbClr val="F7F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396240" y="5475732"/>
            <a:ext cx="1642872" cy="815340"/>
          </a:xfrm>
          <a:custGeom>
            <a:avLst/>
            <a:gdLst/>
            <a:ahLst/>
            <a:cxnLst/>
            <a:rect l="l" t="t" r="r" b="b"/>
            <a:pathLst>
              <a:path w="1642872" h="815339">
                <a:moveTo>
                  <a:pt x="0" y="81534"/>
                </a:moveTo>
                <a:lnTo>
                  <a:pt x="10946" y="40674"/>
                </a:lnTo>
                <a:lnTo>
                  <a:pt x="39749" y="11492"/>
                </a:lnTo>
                <a:lnTo>
                  <a:pt x="80356" y="8"/>
                </a:lnTo>
                <a:lnTo>
                  <a:pt x="81533" y="0"/>
                </a:lnTo>
                <a:lnTo>
                  <a:pt x="1561337" y="0"/>
                </a:lnTo>
                <a:lnTo>
                  <a:pt x="1602197" y="10935"/>
                </a:lnTo>
                <a:lnTo>
                  <a:pt x="1631379" y="39726"/>
                </a:lnTo>
                <a:lnTo>
                  <a:pt x="1642863" y="80355"/>
                </a:lnTo>
                <a:lnTo>
                  <a:pt x="1642872" y="81534"/>
                </a:lnTo>
                <a:lnTo>
                  <a:pt x="1642872" y="733806"/>
                </a:lnTo>
                <a:lnTo>
                  <a:pt x="1631936" y="774642"/>
                </a:lnTo>
                <a:lnTo>
                  <a:pt x="1603145" y="803835"/>
                </a:lnTo>
                <a:lnTo>
                  <a:pt x="1562516" y="815331"/>
                </a:lnTo>
                <a:lnTo>
                  <a:pt x="1561337" y="815340"/>
                </a:lnTo>
                <a:lnTo>
                  <a:pt x="81533" y="815340"/>
                </a:lnTo>
                <a:lnTo>
                  <a:pt x="40697" y="804393"/>
                </a:lnTo>
                <a:lnTo>
                  <a:pt x="11504" y="775590"/>
                </a:lnTo>
                <a:lnTo>
                  <a:pt x="8" y="734983"/>
                </a:lnTo>
                <a:lnTo>
                  <a:pt x="0" y="733806"/>
                </a:lnTo>
                <a:lnTo>
                  <a:pt x="0" y="81534"/>
                </a:lnTo>
                <a:close/>
              </a:path>
            </a:pathLst>
          </a:custGeom>
          <a:ln w="12700">
            <a:solidFill>
              <a:srgbClr val="F7FC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432304" y="2179320"/>
            <a:ext cx="2808732" cy="701039"/>
          </a:xfrm>
          <a:custGeom>
            <a:avLst/>
            <a:gdLst/>
            <a:ahLst/>
            <a:cxnLst/>
            <a:rect l="l" t="t" r="r" b="b"/>
            <a:pathLst>
              <a:path w="2808732" h="701039">
                <a:moveTo>
                  <a:pt x="0" y="70103"/>
                </a:moveTo>
                <a:lnTo>
                  <a:pt x="0" y="630935"/>
                </a:lnTo>
                <a:lnTo>
                  <a:pt x="977" y="642678"/>
                </a:lnTo>
                <a:lnTo>
                  <a:pt x="19591" y="679561"/>
                </a:lnTo>
                <a:lnTo>
                  <a:pt x="55631" y="699546"/>
                </a:lnTo>
                <a:lnTo>
                  <a:pt x="70103" y="701039"/>
                </a:lnTo>
                <a:lnTo>
                  <a:pt x="2738628" y="701039"/>
                </a:lnTo>
                <a:lnTo>
                  <a:pt x="2776432" y="689992"/>
                </a:lnTo>
                <a:lnTo>
                  <a:pt x="2802958" y="658853"/>
                </a:lnTo>
                <a:lnTo>
                  <a:pt x="2808732" y="630935"/>
                </a:lnTo>
                <a:lnTo>
                  <a:pt x="2808732" y="70103"/>
                </a:lnTo>
                <a:lnTo>
                  <a:pt x="2797684" y="32299"/>
                </a:lnTo>
                <a:lnTo>
                  <a:pt x="2766545" y="5773"/>
                </a:lnTo>
                <a:lnTo>
                  <a:pt x="2738628" y="0"/>
                </a:lnTo>
                <a:lnTo>
                  <a:pt x="70103" y="0"/>
                </a:lnTo>
                <a:lnTo>
                  <a:pt x="32299" y="11047"/>
                </a:lnTo>
                <a:lnTo>
                  <a:pt x="5773" y="42186"/>
                </a:lnTo>
                <a:lnTo>
                  <a:pt x="0" y="70103"/>
                </a:lnTo>
                <a:close/>
              </a:path>
            </a:pathLst>
          </a:custGeom>
          <a:solidFill>
            <a:srgbClr val="67EE2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3774948" y="2942844"/>
            <a:ext cx="123443" cy="121919"/>
          </a:xfrm>
          <a:custGeom>
            <a:avLst/>
            <a:gdLst/>
            <a:ahLst/>
            <a:cxnLst/>
            <a:rect l="l" t="t" r="r" b="b"/>
            <a:pathLst>
              <a:path w="123443" h="121919">
                <a:moveTo>
                  <a:pt x="61722" y="121919"/>
                </a:moveTo>
                <a:lnTo>
                  <a:pt x="123443" y="60959"/>
                </a:lnTo>
                <a:lnTo>
                  <a:pt x="102869" y="60959"/>
                </a:lnTo>
                <a:lnTo>
                  <a:pt x="102869" y="0"/>
                </a:lnTo>
                <a:lnTo>
                  <a:pt x="20574" y="0"/>
                </a:lnTo>
                <a:lnTo>
                  <a:pt x="20574" y="60959"/>
                </a:lnTo>
                <a:lnTo>
                  <a:pt x="0" y="60959"/>
                </a:lnTo>
                <a:lnTo>
                  <a:pt x="61722" y="121919"/>
                </a:lnTo>
                <a:close/>
              </a:path>
            </a:pathLst>
          </a:custGeom>
          <a:solidFill>
            <a:srgbClr val="86F11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432304" y="3127248"/>
            <a:ext cx="2808732" cy="897635"/>
          </a:xfrm>
          <a:custGeom>
            <a:avLst/>
            <a:gdLst/>
            <a:ahLst/>
            <a:cxnLst/>
            <a:rect l="l" t="t" r="r" b="b"/>
            <a:pathLst>
              <a:path w="2808732" h="897635">
                <a:moveTo>
                  <a:pt x="0" y="89788"/>
                </a:moveTo>
                <a:lnTo>
                  <a:pt x="0" y="807846"/>
                </a:lnTo>
                <a:lnTo>
                  <a:pt x="1170" y="822408"/>
                </a:lnTo>
                <a:lnTo>
                  <a:pt x="17297" y="860894"/>
                </a:lnTo>
                <a:lnTo>
                  <a:pt x="48490" y="887623"/>
                </a:lnTo>
                <a:lnTo>
                  <a:pt x="89788" y="897635"/>
                </a:lnTo>
                <a:lnTo>
                  <a:pt x="2718943" y="897635"/>
                </a:lnTo>
                <a:lnTo>
                  <a:pt x="2760223" y="887633"/>
                </a:lnTo>
                <a:lnTo>
                  <a:pt x="2791422" y="860911"/>
                </a:lnTo>
                <a:lnTo>
                  <a:pt x="2807558" y="822429"/>
                </a:lnTo>
                <a:lnTo>
                  <a:pt x="2808732" y="807846"/>
                </a:lnTo>
                <a:lnTo>
                  <a:pt x="2808732" y="89788"/>
                </a:lnTo>
                <a:lnTo>
                  <a:pt x="2798729" y="48508"/>
                </a:lnTo>
                <a:lnTo>
                  <a:pt x="2772007" y="17309"/>
                </a:lnTo>
                <a:lnTo>
                  <a:pt x="2733525" y="1173"/>
                </a:lnTo>
                <a:lnTo>
                  <a:pt x="2718943" y="0"/>
                </a:lnTo>
                <a:lnTo>
                  <a:pt x="89788" y="0"/>
                </a:lnTo>
                <a:lnTo>
                  <a:pt x="48508" y="10002"/>
                </a:lnTo>
                <a:lnTo>
                  <a:pt x="17309" y="36724"/>
                </a:lnTo>
                <a:lnTo>
                  <a:pt x="1173" y="75206"/>
                </a:lnTo>
                <a:lnTo>
                  <a:pt x="0" y="89788"/>
                </a:lnTo>
                <a:close/>
              </a:path>
            </a:pathLst>
          </a:custGeom>
          <a:solidFill>
            <a:srgbClr val="E9FA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432304" y="3127248"/>
            <a:ext cx="2808732" cy="897635"/>
          </a:xfrm>
          <a:custGeom>
            <a:avLst/>
            <a:gdLst/>
            <a:ahLst/>
            <a:cxnLst/>
            <a:rect l="l" t="t" r="r" b="b"/>
            <a:pathLst>
              <a:path w="2808732" h="897635">
                <a:moveTo>
                  <a:pt x="0" y="89788"/>
                </a:moveTo>
                <a:lnTo>
                  <a:pt x="10012" y="48490"/>
                </a:lnTo>
                <a:lnTo>
                  <a:pt x="36741" y="17297"/>
                </a:lnTo>
                <a:lnTo>
                  <a:pt x="75227" y="1170"/>
                </a:lnTo>
                <a:lnTo>
                  <a:pt x="89788" y="0"/>
                </a:lnTo>
                <a:lnTo>
                  <a:pt x="2718943" y="0"/>
                </a:lnTo>
                <a:lnTo>
                  <a:pt x="2760241" y="10012"/>
                </a:lnTo>
                <a:lnTo>
                  <a:pt x="2791434" y="36741"/>
                </a:lnTo>
                <a:lnTo>
                  <a:pt x="2807561" y="75227"/>
                </a:lnTo>
                <a:lnTo>
                  <a:pt x="2808732" y="89788"/>
                </a:lnTo>
                <a:lnTo>
                  <a:pt x="2808732" y="807846"/>
                </a:lnTo>
                <a:lnTo>
                  <a:pt x="2798719" y="849145"/>
                </a:lnTo>
                <a:lnTo>
                  <a:pt x="2771990" y="880338"/>
                </a:lnTo>
                <a:lnTo>
                  <a:pt x="2733504" y="896465"/>
                </a:lnTo>
                <a:lnTo>
                  <a:pt x="2718943" y="897635"/>
                </a:lnTo>
                <a:lnTo>
                  <a:pt x="89788" y="897635"/>
                </a:lnTo>
                <a:lnTo>
                  <a:pt x="48490" y="887623"/>
                </a:lnTo>
                <a:lnTo>
                  <a:pt x="17297" y="860894"/>
                </a:lnTo>
                <a:lnTo>
                  <a:pt x="1170" y="822408"/>
                </a:lnTo>
                <a:lnTo>
                  <a:pt x="0" y="807846"/>
                </a:lnTo>
                <a:lnTo>
                  <a:pt x="0" y="89788"/>
                </a:lnTo>
                <a:close/>
              </a:path>
            </a:pathLst>
          </a:custGeom>
          <a:ln w="12700">
            <a:solidFill>
              <a:srgbClr val="E9FAC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774948" y="4085844"/>
            <a:ext cx="123443" cy="121919"/>
          </a:xfrm>
          <a:custGeom>
            <a:avLst/>
            <a:gdLst/>
            <a:ahLst/>
            <a:cxnLst/>
            <a:rect l="l" t="t" r="r" b="b"/>
            <a:pathLst>
              <a:path w="123443" h="121920">
                <a:moveTo>
                  <a:pt x="61722" y="121919"/>
                </a:moveTo>
                <a:lnTo>
                  <a:pt x="123443" y="60959"/>
                </a:lnTo>
                <a:lnTo>
                  <a:pt x="102869" y="60959"/>
                </a:lnTo>
                <a:lnTo>
                  <a:pt x="102869" y="0"/>
                </a:lnTo>
                <a:lnTo>
                  <a:pt x="20574" y="0"/>
                </a:lnTo>
                <a:lnTo>
                  <a:pt x="20574" y="60959"/>
                </a:lnTo>
                <a:lnTo>
                  <a:pt x="0" y="60959"/>
                </a:lnTo>
                <a:lnTo>
                  <a:pt x="61722" y="121919"/>
                </a:lnTo>
                <a:close/>
              </a:path>
            </a:pathLst>
          </a:custGeom>
          <a:solidFill>
            <a:srgbClr val="56EC2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432304" y="4270248"/>
            <a:ext cx="2808732" cy="909827"/>
          </a:xfrm>
          <a:custGeom>
            <a:avLst/>
            <a:gdLst/>
            <a:ahLst/>
            <a:cxnLst/>
            <a:rect l="l" t="t" r="r" b="b"/>
            <a:pathLst>
              <a:path w="2808732" h="909827">
                <a:moveTo>
                  <a:pt x="0" y="90931"/>
                </a:moveTo>
                <a:lnTo>
                  <a:pt x="18" y="820760"/>
                </a:lnTo>
                <a:lnTo>
                  <a:pt x="10731" y="861743"/>
                </a:lnTo>
                <a:lnTo>
                  <a:pt x="37815" y="892676"/>
                </a:lnTo>
                <a:lnTo>
                  <a:pt x="76374" y="908665"/>
                </a:lnTo>
                <a:lnTo>
                  <a:pt x="90931" y="909827"/>
                </a:lnTo>
                <a:lnTo>
                  <a:pt x="2719664" y="909809"/>
                </a:lnTo>
                <a:lnTo>
                  <a:pt x="2760647" y="899096"/>
                </a:lnTo>
                <a:lnTo>
                  <a:pt x="2791580" y="872012"/>
                </a:lnTo>
                <a:lnTo>
                  <a:pt x="2807569" y="833453"/>
                </a:lnTo>
                <a:lnTo>
                  <a:pt x="2808732" y="818895"/>
                </a:lnTo>
                <a:lnTo>
                  <a:pt x="2808713" y="89067"/>
                </a:lnTo>
                <a:lnTo>
                  <a:pt x="2798000" y="48084"/>
                </a:lnTo>
                <a:lnTo>
                  <a:pt x="2770916" y="17151"/>
                </a:lnTo>
                <a:lnTo>
                  <a:pt x="2732357" y="1162"/>
                </a:lnTo>
                <a:lnTo>
                  <a:pt x="2717799" y="0"/>
                </a:lnTo>
                <a:lnTo>
                  <a:pt x="89067" y="18"/>
                </a:lnTo>
                <a:lnTo>
                  <a:pt x="48084" y="10731"/>
                </a:lnTo>
                <a:lnTo>
                  <a:pt x="17151" y="37815"/>
                </a:lnTo>
                <a:lnTo>
                  <a:pt x="1162" y="76374"/>
                </a:lnTo>
                <a:lnTo>
                  <a:pt x="0" y="90931"/>
                </a:lnTo>
                <a:close/>
              </a:path>
            </a:pathLst>
          </a:custGeom>
          <a:solidFill>
            <a:srgbClr val="DCF9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432304" y="4270248"/>
            <a:ext cx="2808732" cy="909827"/>
          </a:xfrm>
          <a:custGeom>
            <a:avLst/>
            <a:gdLst/>
            <a:ahLst/>
            <a:cxnLst/>
            <a:rect l="l" t="t" r="r" b="b"/>
            <a:pathLst>
              <a:path w="2808732" h="909827">
                <a:moveTo>
                  <a:pt x="0" y="90931"/>
                </a:moveTo>
                <a:lnTo>
                  <a:pt x="9919" y="49634"/>
                </a:lnTo>
                <a:lnTo>
                  <a:pt x="36415" y="18182"/>
                </a:lnTo>
                <a:lnTo>
                  <a:pt x="74591" y="1468"/>
                </a:lnTo>
                <a:lnTo>
                  <a:pt x="90931" y="0"/>
                </a:lnTo>
                <a:lnTo>
                  <a:pt x="2717799" y="0"/>
                </a:lnTo>
                <a:lnTo>
                  <a:pt x="2759097" y="9919"/>
                </a:lnTo>
                <a:lnTo>
                  <a:pt x="2790549" y="36415"/>
                </a:lnTo>
                <a:lnTo>
                  <a:pt x="2807263" y="74591"/>
                </a:lnTo>
                <a:lnTo>
                  <a:pt x="2808732" y="90931"/>
                </a:lnTo>
                <a:lnTo>
                  <a:pt x="2808732" y="818895"/>
                </a:lnTo>
                <a:lnTo>
                  <a:pt x="2798812" y="860193"/>
                </a:lnTo>
                <a:lnTo>
                  <a:pt x="2772316" y="891645"/>
                </a:lnTo>
                <a:lnTo>
                  <a:pt x="2734140" y="908359"/>
                </a:lnTo>
                <a:lnTo>
                  <a:pt x="2717799" y="909827"/>
                </a:lnTo>
                <a:lnTo>
                  <a:pt x="90931" y="909827"/>
                </a:lnTo>
                <a:lnTo>
                  <a:pt x="49634" y="899908"/>
                </a:lnTo>
                <a:lnTo>
                  <a:pt x="18182" y="873412"/>
                </a:lnTo>
                <a:lnTo>
                  <a:pt x="1468" y="835236"/>
                </a:lnTo>
                <a:lnTo>
                  <a:pt x="0" y="818895"/>
                </a:lnTo>
                <a:lnTo>
                  <a:pt x="0" y="90931"/>
                </a:lnTo>
                <a:close/>
              </a:path>
            </a:pathLst>
          </a:custGeom>
          <a:ln w="12700">
            <a:solidFill>
              <a:srgbClr val="DCF9C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774948" y="5242560"/>
            <a:ext cx="123443" cy="121920"/>
          </a:xfrm>
          <a:custGeom>
            <a:avLst/>
            <a:gdLst/>
            <a:ahLst/>
            <a:cxnLst/>
            <a:rect l="l" t="t" r="r" b="b"/>
            <a:pathLst>
              <a:path w="123443" h="121920">
                <a:moveTo>
                  <a:pt x="61722" y="121919"/>
                </a:moveTo>
                <a:lnTo>
                  <a:pt x="123443" y="60959"/>
                </a:lnTo>
                <a:lnTo>
                  <a:pt x="102869" y="60959"/>
                </a:lnTo>
                <a:lnTo>
                  <a:pt x="102869" y="0"/>
                </a:lnTo>
                <a:lnTo>
                  <a:pt x="20574" y="0"/>
                </a:lnTo>
                <a:lnTo>
                  <a:pt x="20574" y="60959"/>
                </a:lnTo>
                <a:lnTo>
                  <a:pt x="0" y="60959"/>
                </a:lnTo>
                <a:lnTo>
                  <a:pt x="61722" y="121919"/>
                </a:lnTo>
                <a:close/>
              </a:path>
            </a:pathLst>
          </a:custGeom>
          <a:solidFill>
            <a:srgbClr val="2DE92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432304" y="5426964"/>
            <a:ext cx="2808732" cy="923544"/>
          </a:xfrm>
          <a:custGeom>
            <a:avLst/>
            <a:gdLst/>
            <a:ahLst/>
            <a:cxnLst/>
            <a:rect l="l" t="t" r="r" b="b"/>
            <a:pathLst>
              <a:path w="2808732" h="923543">
                <a:moveTo>
                  <a:pt x="0" y="92329"/>
                </a:moveTo>
                <a:lnTo>
                  <a:pt x="93" y="835374"/>
                </a:lnTo>
                <a:lnTo>
                  <a:pt x="11621" y="876055"/>
                </a:lnTo>
                <a:lnTo>
                  <a:pt x="39097" y="906637"/>
                </a:lnTo>
                <a:lnTo>
                  <a:pt x="77770" y="922399"/>
                </a:lnTo>
                <a:lnTo>
                  <a:pt x="92328" y="923544"/>
                </a:lnTo>
                <a:lnTo>
                  <a:pt x="2720581" y="923450"/>
                </a:lnTo>
                <a:lnTo>
                  <a:pt x="2761228" y="911931"/>
                </a:lnTo>
                <a:lnTo>
                  <a:pt x="2791813" y="884462"/>
                </a:lnTo>
                <a:lnTo>
                  <a:pt x="2807586" y="845766"/>
                </a:lnTo>
                <a:lnTo>
                  <a:pt x="2808732" y="831189"/>
                </a:lnTo>
                <a:lnTo>
                  <a:pt x="2808639" y="88170"/>
                </a:lnTo>
                <a:lnTo>
                  <a:pt x="2797116" y="47515"/>
                </a:lnTo>
                <a:lnTo>
                  <a:pt x="2769640" y="16923"/>
                </a:lnTo>
                <a:lnTo>
                  <a:pt x="2730963" y="1145"/>
                </a:lnTo>
                <a:lnTo>
                  <a:pt x="2716403" y="0"/>
                </a:lnTo>
                <a:lnTo>
                  <a:pt x="88170" y="92"/>
                </a:lnTo>
                <a:lnTo>
                  <a:pt x="47515" y="11615"/>
                </a:lnTo>
                <a:lnTo>
                  <a:pt x="16923" y="39091"/>
                </a:lnTo>
                <a:lnTo>
                  <a:pt x="1145" y="77768"/>
                </a:lnTo>
                <a:lnTo>
                  <a:pt x="0" y="92329"/>
                </a:lnTo>
                <a:close/>
              </a:path>
            </a:pathLst>
          </a:custGeom>
          <a:solidFill>
            <a:srgbClr val="D0F8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432304" y="5426964"/>
            <a:ext cx="2808732" cy="923544"/>
          </a:xfrm>
          <a:custGeom>
            <a:avLst/>
            <a:gdLst/>
            <a:ahLst/>
            <a:cxnLst/>
            <a:rect l="l" t="t" r="r" b="b"/>
            <a:pathLst>
              <a:path w="2808732" h="923543">
                <a:moveTo>
                  <a:pt x="0" y="92329"/>
                </a:moveTo>
                <a:lnTo>
                  <a:pt x="9783" y="50973"/>
                </a:lnTo>
                <a:lnTo>
                  <a:pt x="35965" y="19236"/>
                </a:lnTo>
                <a:lnTo>
                  <a:pt x="73793" y="1867"/>
                </a:lnTo>
                <a:lnTo>
                  <a:pt x="92328" y="0"/>
                </a:lnTo>
                <a:lnTo>
                  <a:pt x="2716403" y="0"/>
                </a:lnTo>
                <a:lnTo>
                  <a:pt x="2757758" y="9783"/>
                </a:lnTo>
                <a:lnTo>
                  <a:pt x="2789495" y="35965"/>
                </a:lnTo>
                <a:lnTo>
                  <a:pt x="2806864" y="73793"/>
                </a:lnTo>
                <a:lnTo>
                  <a:pt x="2808732" y="92329"/>
                </a:lnTo>
                <a:lnTo>
                  <a:pt x="2808732" y="831189"/>
                </a:lnTo>
                <a:lnTo>
                  <a:pt x="2798951" y="872578"/>
                </a:lnTo>
                <a:lnTo>
                  <a:pt x="2772775" y="904314"/>
                </a:lnTo>
                <a:lnTo>
                  <a:pt x="2734955" y="921675"/>
                </a:lnTo>
                <a:lnTo>
                  <a:pt x="2716403" y="923544"/>
                </a:lnTo>
                <a:lnTo>
                  <a:pt x="92328" y="923544"/>
                </a:lnTo>
                <a:lnTo>
                  <a:pt x="50978" y="913771"/>
                </a:lnTo>
                <a:lnTo>
                  <a:pt x="19242" y="887604"/>
                </a:lnTo>
                <a:lnTo>
                  <a:pt x="1871" y="849765"/>
                </a:lnTo>
                <a:lnTo>
                  <a:pt x="0" y="831189"/>
                </a:lnTo>
                <a:lnTo>
                  <a:pt x="0" y="92329"/>
                </a:lnTo>
                <a:close/>
              </a:path>
            </a:pathLst>
          </a:custGeom>
          <a:ln w="12700">
            <a:solidFill>
              <a:srgbClr val="D0F8C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634228" y="2179320"/>
            <a:ext cx="2807207" cy="701039"/>
          </a:xfrm>
          <a:custGeom>
            <a:avLst/>
            <a:gdLst/>
            <a:ahLst/>
            <a:cxnLst/>
            <a:rect l="l" t="t" r="r" b="b"/>
            <a:pathLst>
              <a:path w="2807207" h="701039">
                <a:moveTo>
                  <a:pt x="0" y="70103"/>
                </a:moveTo>
                <a:lnTo>
                  <a:pt x="0" y="630935"/>
                </a:lnTo>
                <a:lnTo>
                  <a:pt x="977" y="642678"/>
                </a:lnTo>
                <a:lnTo>
                  <a:pt x="19591" y="679561"/>
                </a:lnTo>
                <a:lnTo>
                  <a:pt x="55631" y="699546"/>
                </a:lnTo>
                <a:lnTo>
                  <a:pt x="70104" y="701039"/>
                </a:lnTo>
                <a:lnTo>
                  <a:pt x="2737104" y="701039"/>
                </a:lnTo>
                <a:lnTo>
                  <a:pt x="2774908" y="689992"/>
                </a:lnTo>
                <a:lnTo>
                  <a:pt x="2801434" y="658853"/>
                </a:lnTo>
                <a:lnTo>
                  <a:pt x="2807207" y="630935"/>
                </a:lnTo>
                <a:lnTo>
                  <a:pt x="2807207" y="70103"/>
                </a:lnTo>
                <a:lnTo>
                  <a:pt x="2796160" y="32299"/>
                </a:lnTo>
                <a:lnTo>
                  <a:pt x="2765021" y="5773"/>
                </a:lnTo>
                <a:lnTo>
                  <a:pt x="2737104" y="0"/>
                </a:lnTo>
                <a:lnTo>
                  <a:pt x="70104" y="0"/>
                </a:lnTo>
                <a:lnTo>
                  <a:pt x="32299" y="11047"/>
                </a:lnTo>
                <a:lnTo>
                  <a:pt x="5773" y="42186"/>
                </a:lnTo>
                <a:lnTo>
                  <a:pt x="0" y="70103"/>
                </a:lnTo>
                <a:close/>
              </a:path>
            </a:pathLst>
          </a:custGeom>
          <a:solidFill>
            <a:srgbClr val="3EE0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976872" y="2942844"/>
            <a:ext cx="121920" cy="121919"/>
          </a:xfrm>
          <a:custGeom>
            <a:avLst/>
            <a:gdLst/>
            <a:ahLst/>
            <a:cxnLst/>
            <a:rect l="l" t="t" r="r" b="b"/>
            <a:pathLst>
              <a:path w="121920" h="121919">
                <a:moveTo>
                  <a:pt x="60959" y="121919"/>
                </a:moveTo>
                <a:lnTo>
                  <a:pt x="121920" y="60959"/>
                </a:lnTo>
                <a:lnTo>
                  <a:pt x="101600" y="60959"/>
                </a:lnTo>
                <a:lnTo>
                  <a:pt x="101600" y="0"/>
                </a:lnTo>
                <a:lnTo>
                  <a:pt x="20320" y="0"/>
                </a:lnTo>
                <a:lnTo>
                  <a:pt x="20320" y="60959"/>
                </a:lnTo>
                <a:lnTo>
                  <a:pt x="0" y="60959"/>
                </a:lnTo>
                <a:lnTo>
                  <a:pt x="60959" y="121919"/>
                </a:lnTo>
                <a:close/>
              </a:path>
            </a:pathLst>
          </a:custGeom>
          <a:solidFill>
            <a:srgbClr val="34E65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634228" y="3127248"/>
            <a:ext cx="2807207" cy="886968"/>
          </a:xfrm>
          <a:custGeom>
            <a:avLst/>
            <a:gdLst/>
            <a:ahLst/>
            <a:cxnLst/>
            <a:rect l="l" t="t" r="r" b="b"/>
            <a:pathLst>
              <a:path w="2807207" h="886968">
                <a:moveTo>
                  <a:pt x="0" y="88646"/>
                </a:moveTo>
                <a:lnTo>
                  <a:pt x="0" y="798321"/>
                </a:lnTo>
                <a:lnTo>
                  <a:pt x="907" y="811033"/>
                </a:lnTo>
                <a:lnTo>
                  <a:pt x="16494" y="849782"/>
                </a:lnTo>
                <a:lnTo>
                  <a:pt x="47459" y="876812"/>
                </a:lnTo>
                <a:lnTo>
                  <a:pt x="88646" y="886968"/>
                </a:lnTo>
                <a:lnTo>
                  <a:pt x="2718562" y="886968"/>
                </a:lnTo>
                <a:lnTo>
                  <a:pt x="2758153" y="877631"/>
                </a:lnTo>
                <a:lnTo>
                  <a:pt x="2789662" y="851220"/>
                </a:lnTo>
                <a:lnTo>
                  <a:pt x="2806015" y="812868"/>
                </a:lnTo>
                <a:lnTo>
                  <a:pt x="2807207" y="798321"/>
                </a:lnTo>
                <a:lnTo>
                  <a:pt x="2807207" y="88646"/>
                </a:lnTo>
                <a:lnTo>
                  <a:pt x="2797871" y="49054"/>
                </a:lnTo>
                <a:lnTo>
                  <a:pt x="2771460" y="17545"/>
                </a:lnTo>
                <a:lnTo>
                  <a:pt x="2733108" y="1192"/>
                </a:lnTo>
                <a:lnTo>
                  <a:pt x="2718562" y="0"/>
                </a:lnTo>
                <a:lnTo>
                  <a:pt x="88646" y="0"/>
                </a:lnTo>
                <a:lnTo>
                  <a:pt x="49054" y="9336"/>
                </a:lnTo>
                <a:lnTo>
                  <a:pt x="17545" y="35747"/>
                </a:lnTo>
                <a:lnTo>
                  <a:pt x="1192" y="74099"/>
                </a:lnTo>
                <a:lnTo>
                  <a:pt x="0" y="88646"/>
                </a:lnTo>
                <a:close/>
              </a:path>
            </a:pathLst>
          </a:custGeom>
          <a:solidFill>
            <a:srgbClr val="CEF7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634228" y="3127248"/>
            <a:ext cx="2807207" cy="886968"/>
          </a:xfrm>
          <a:custGeom>
            <a:avLst/>
            <a:gdLst/>
            <a:ahLst/>
            <a:cxnLst/>
            <a:rect l="l" t="t" r="r" b="b"/>
            <a:pathLst>
              <a:path w="2807207" h="886968">
                <a:moveTo>
                  <a:pt x="0" y="88646"/>
                </a:moveTo>
                <a:lnTo>
                  <a:pt x="10155" y="47459"/>
                </a:lnTo>
                <a:lnTo>
                  <a:pt x="37185" y="16494"/>
                </a:lnTo>
                <a:lnTo>
                  <a:pt x="75934" y="907"/>
                </a:lnTo>
                <a:lnTo>
                  <a:pt x="88646" y="0"/>
                </a:lnTo>
                <a:lnTo>
                  <a:pt x="2718562" y="0"/>
                </a:lnTo>
                <a:lnTo>
                  <a:pt x="2759748" y="10155"/>
                </a:lnTo>
                <a:lnTo>
                  <a:pt x="2790713" y="37185"/>
                </a:lnTo>
                <a:lnTo>
                  <a:pt x="2806300" y="75934"/>
                </a:lnTo>
                <a:lnTo>
                  <a:pt x="2807207" y="88646"/>
                </a:lnTo>
                <a:lnTo>
                  <a:pt x="2807207" y="798321"/>
                </a:lnTo>
                <a:lnTo>
                  <a:pt x="2797052" y="839508"/>
                </a:lnTo>
                <a:lnTo>
                  <a:pt x="2770022" y="870473"/>
                </a:lnTo>
                <a:lnTo>
                  <a:pt x="2731273" y="886060"/>
                </a:lnTo>
                <a:lnTo>
                  <a:pt x="2718562" y="886968"/>
                </a:lnTo>
                <a:lnTo>
                  <a:pt x="88646" y="886968"/>
                </a:lnTo>
                <a:lnTo>
                  <a:pt x="47459" y="876812"/>
                </a:lnTo>
                <a:lnTo>
                  <a:pt x="16494" y="849782"/>
                </a:lnTo>
                <a:lnTo>
                  <a:pt x="907" y="811033"/>
                </a:lnTo>
                <a:lnTo>
                  <a:pt x="0" y="798321"/>
                </a:lnTo>
                <a:lnTo>
                  <a:pt x="0" y="88646"/>
                </a:lnTo>
                <a:close/>
              </a:path>
            </a:pathLst>
          </a:custGeom>
          <a:ln w="12700">
            <a:solidFill>
              <a:srgbClr val="CEF7D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976872" y="4075176"/>
            <a:ext cx="121920" cy="121919"/>
          </a:xfrm>
          <a:custGeom>
            <a:avLst/>
            <a:gdLst/>
            <a:ahLst/>
            <a:cxnLst/>
            <a:rect l="l" t="t" r="r" b="b"/>
            <a:pathLst>
              <a:path w="121920" h="121920">
                <a:moveTo>
                  <a:pt x="60959" y="121919"/>
                </a:moveTo>
                <a:lnTo>
                  <a:pt x="121920" y="60960"/>
                </a:lnTo>
                <a:lnTo>
                  <a:pt x="101600" y="60960"/>
                </a:lnTo>
                <a:lnTo>
                  <a:pt x="101600" y="0"/>
                </a:lnTo>
                <a:lnTo>
                  <a:pt x="20320" y="0"/>
                </a:lnTo>
                <a:lnTo>
                  <a:pt x="20320" y="60960"/>
                </a:lnTo>
                <a:lnTo>
                  <a:pt x="0" y="60960"/>
                </a:lnTo>
                <a:lnTo>
                  <a:pt x="60959" y="121919"/>
                </a:lnTo>
                <a:close/>
              </a:path>
            </a:pathLst>
          </a:custGeom>
          <a:solidFill>
            <a:srgbClr val="3BE18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634228" y="4259580"/>
            <a:ext cx="2807207" cy="1018032"/>
          </a:xfrm>
          <a:custGeom>
            <a:avLst/>
            <a:gdLst/>
            <a:ahLst/>
            <a:cxnLst/>
            <a:rect l="l" t="t" r="r" b="b"/>
            <a:pathLst>
              <a:path w="2807207" h="1018031">
                <a:moveTo>
                  <a:pt x="0" y="101854"/>
                </a:moveTo>
                <a:lnTo>
                  <a:pt x="123" y="921237"/>
                </a:lnTo>
                <a:lnTo>
                  <a:pt x="10982" y="962238"/>
                </a:lnTo>
                <a:lnTo>
                  <a:pt x="36659" y="994442"/>
                </a:lnTo>
                <a:lnTo>
                  <a:pt x="73278" y="1013970"/>
                </a:lnTo>
                <a:lnTo>
                  <a:pt x="101854" y="1018032"/>
                </a:lnTo>
                <a:lnTo>
                  <a:pt x="2710413" y="1017908"/>
                </a:lnTo>
                <a:lnTo>
                  <a:pt x="2751414" y="1007049"/>
                </a:lnTo>
                <a:lnTo>
                  <a:pt x="2783618" y="981372"/>
                </a:lnTo>
                <a:lnTo>
                  <a:pt x="2803146" y="944753"/>
                </a:lnTo>
                <a:lnTo>
                  <a:pt x="2807207" y="916178"/>
                </a:lnTo>
                <a:lnTo>
                  <a:pt x="2807084" y="96794"/>
                </a:lnTo>
                <a:lnTo>
                  <a:pt x="2796225" y="55793"/>
                </a:lnTo>
                <a:lnTo>
                  <a:pt x="2770548" y="23589"/>
                </a:lnTo>
                <a:lnTo>
                  <a:pt x="2733929" y="4061"/>
                </a:lnTo>
                <a:lnTo>
                  <a:pt x="2705354" y="0"/>
                </a:lnTo>
                <a:lnTo>
                  <a:pt x="96794" y="123"/>
                </a:lnTo>
                <a:lnTo>
                  <a:pt x="55793" y="10982"/>
                </a:lnTo>
                <a:lnTo>
                  <a:pt x="23589" y="36659"/>
                </a:lnTo>
                <a:lnTo>
                  <a:pt x="4061" y="73278"/>
                </a:lnTo>
                <a:lnTo>
                  <a:pt x="0" y="101854"/>
                </a:lnTo>
                <a:close/>
              </a:path>
            </a:pathLst>
          </a:custGeom>
          <a:solidFill>
            <a:srgbClr val="CFF6E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634228" y="4259580"/>
            <a:ext cx="2807207" cy="1018032"/>
          </a:xfrm>
          <a:custGeom>
            <a:avLst/>
            <a:gdLst/>
            <a:ahLst/>
            <a:cxnLst/>
            <a:rect l="l" t="t" r="r" b="b"/>
            <a:pathLst>
              <a:path w="2807207" h="1018031">
                <a:moveTo>
                  <a:pt x="0" y="101854"/>
                </a:moveTo>
                <a:lnTo>
                  <a:pt x="8923" y="60095"/>
                </a:lnTo>
                <a:lnTo>
                  <a:pt x="33107" y="26693"/>
                </a:lnTo>
                <a:lnTo>
                  <a:pt x="68674" y="5524"/>
                </a:lnTo>
                <a:lnTo>
                  <a:pt x="101854" y="0"/>
                </a:lnTo>
                <a:lnTo>
                  <a:pt x="2705354" y="0"/>
                </a:lnTo>
                <a:lnTo>
                  <a:pt x="2747112" y="8923"/>
                </a:lnTo>
                <a:lnTo>
                  <a:pt x="2780514" y="33107"/>
                </a:lnTo>
                <a:lnTo>
                  <a:pt x="2801683" y="68674"/>
                </a:lnTo>
                <a:lnTo>
                  <a:pt x="2807207" y="101854"/>
                </a:lnTo>
                <a:lnTo>
                  <a:pt x="2807207" y="916178"/>
                </a:lnTo>
                <a:lnTo>
                  <a:pt x="2798284" y="957936"/>
                </a:lnTo>
                <a:lnTo>
                  <a:pt x="2774100" y="991338"/>
                </a:lnTo>
                <a:lnTo>
                  <a:pt x="2738533" y="1012507"/>
                </a:lnTo>
                <a:lnTo>
                  <a:pt x="2705354" y="1018032"/>
                </a:lnTo>
                <a:lnTo>
                  <a:pt x="101854" y="1018032"/>
                </a:lnTo>
                <a:lnTo>
                  <a:pt x="60095" y="1009108"/>
                </a:lnTo>
                <a:lnTo>
                  <a:pt x="26693" y="984924"/>
                </a:lnTo>
                <a:lnTo>
                  <a:pt x="5524" y="949357"/>
                </a:lnTo>
                <a:lnTo>
                  <a:pt x="0" y="916178"/>
                </a:lnTo>
                <a:lnTo>
                  <a:pt x="0" y="101854"/>
                </a:lnTo>
                <a:close/>
              </a:path>
            </a:pathLst>
          </a:custGeom>
          <a:ln w="12700">
            <a:solidFill>
              <a:srgbClr val="CFF6E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976872" y="5338572"/>
            <a:ext cx="121920" cy="79247"/>
          </a:xfrm>
          <a:custGeom>
            <a:avLst/>
            <a:gdLst/>
            <a:ahLst/>
            <a:cxnLst/>
            <a:rect l="l" t="t" r="r" b="b"/>
            <a:pathLst>
              <a:path w="121920" h="79248">
                <a:moveTo>
                  <a:pt x="60959" y="79247"/>
                </a:moveTo>
                <a:lnTo>
                  <a:pt x="121920" y="39623"/>
                </a:lnTo>
                <a:lnTo>
                  <a:pt x="101600" y="39623"/>
                </a:lnTo>
                <a:lnTo>
                  <a:pt x="101600" y="0"/>
                </a:lnTo>
                <a:lnTo>
                  <a:pt x="20320" y="0"/>
                </a:lnTo>
                <a:lnTo>
                  <a:pt x="20320" y="39623"/>
                </a:lnTo>
                <a:lnTo>
                  <a:pt x="0" y="39623"/>
                </a:lnTo>
                <a:lnTo>
                  <a:pt x="60959" y="79247"/>
                </a:lnTo>
                <a:close/>
              </a:path>
            </a:pathLst>
          </a:custGeom>
          <a:solidFill>
            <a:srgbClr val="44DE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634228" y="5478780"/>
            <a:ext cx="2807207" cy="1065276"/>
          </a:xfrm>
          <a:custGeom>
            <a:avLst/>
            <a:gdLst/>
            <a:ahLst/>
            <a:cxnLst/>
            <a:rect l="l" t="t" r="r" b="b"/>
            <a:pathLst>
              <a:path w="2807207" h="1065276">
                <a:moveTo>
                  <a:pt x="0" y="106553"/>
                </a:moveTo>
                <a:lnTo>
                  <a:pt x="0" y="958748"/>
                </a:lnTo>
                <a:lnTo>
                  <a:pt x="745" y="971407"/>
                </a:lnTo>
                <a:lnTo>
                  <a:pt x="13927" y="1011420"/>
                </a:lnTo>
                <a:lnTo>
                  <a:pt x="40843" y="1042596"/>
                </a:lnTo>
                <a:lnTo>
                  <a:pt x="77932" y="1061384"/>
                </a:lnTo>
                <a:lnTo>
                  <a:pt x="106552" y="1065276"/>
                </a:lnTo>
                <a:lnTo>
                  <a:pt x="2700654" y="1065276"/>
                </a:lnTo>
                <a:lnTo>
                  <a:pt x="2740789" y="1057453"/>
                </a:lnTo>
                <a:lnTo>
                  <a:pt x="2775314" y="1034737"/>
                </a:lnTo>
                <a:lnTo>
                  <a:pt x="2798641" y="1000654"/>
                </a:lnTo>
                <a:lnTo>
                  <a:pt x="2807207" y="958748"/>
                </a:lnTo>
                <a:lnTo>
                  <a:pt x="2807207" y="106553"/>
                </a:lnTo>
                <a:lnTo>
                  <a:pt x="2799371" y="66404"/>
                </a:lnTo>
                <a:lnTo>
                  <a:pt x="2776636" y="31886"/>
                </a:lnTo>
                <a:lnTo>
                  <a:pt x="2742544" y="8564"/>
                </a:lnTo>
                <a:lnTo>
                  <a:pt x="2700654" y="0"/>
                </a:lnTo>
                <a:lnTo>
                  <a:pt x="106552" y="0"/>
                </a:lnTo>
                <a:lnTo>
                  <a:pt x="66404" y="7836"/>
                </a:lnTo>
                <a:lnTo>
                  <a:pt x="31886" y="30571"/>
                </a:lnTo>
                <a:lnTo>
                  <a:pt x="8564" y="64663"/>
                </a:lnTo>
                <a:lnTo>
                  <a:pt x="0" y="106553"/>
                </a:lnTo>
                <a:close/>
              </a:path>
            </a:pathLst>
          </a:custGeom>
          <a:solidFill>
            <a:srgbClr val="CFF4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634228" y="5478780"/>
            <a:ext cx="2807207" cy="1065276"/>
          </a:xfrm>
          <a:custGeom>
            <a:avLst/>
            <a:gdLst/>
            <a:ahLst/>
            <a:cxnLst/>
            <a:rect l="l" t="t" r="r" b="b"/>
            <a:pathLst>
              <a:path w="2807207" h="1065276">
                <a:moveTo>
                  <a:pt x="0" y="106553"/>
                </a:moveTo>
                <a:lnTo>
                  <a:pt x="8564" y="64663"/>
                </a:lnTo>
                <a:lnTo>
                  <a:pt x="31886" y="30571"/>
                </a:lnTo>
                <a:lnTo>
                  <a:pt x="66404" y="7836"/>
                </a:lnTo>
                <a:lnTo>
                  <a:pt x="106552" y="0"/>
                </a:lnTo>
                <a:lnTo>
                  <a:pt x="2700654" y="0"/>
                </a:lnTo>
                <a:lnTo>
                  <a:pt x="2742544" y="8564"/>
                </a:lnTo>
                <a:lnTo>
                  <a:pt x="2776636" y="31886"/>
                </a:lnTo>
                <a:lnTo>
                  <a:pt x="2799371" y="66404"/>
                </a:lnTo>
                <a:lnTo>
                  <a:pt x="2807207" y="106553"/>
                </a:lnTo>
                <a:lnTo>
                  <a:pt x="2807207" y="958748"/>
                </a:lnTo>
                <a:lnTo>
                  <a:pt x="2798641" y="1000654"/>
                </a:lnTo>
                <a:lnTo>
                  <a:pt x="2775314" y="1034737"/>
                </a:lnTo>
                <a:lnTo>
                  <a:pt x="2740789" y="1057453"/>
                </a:lnTo>
                <a:lnTo>
                  <a:pt x="2700654" y="1065276"/>
                </a:lnTo>
                <a:lnTo>
                  <a:pt x="106552" y="1065276"/>
                </a:lnTo>
                <a:lnTo>
                  <a:pt x="64659" y="1056716"/>
                </a:lnTo>
                <a:lnTo>
                  <a:pt x="30564" y="1033405"/>
                </a:lnTo>
                <a:lnTo>
                  <a:pt x="7831" y="998889"/>
                </a:lnTo>
                <a:lnTo>
                  <a:pt x="0" y="958748"/>
                </a:lnTo>
                <a:lnTo>
                  <a:pt x="0" y="106553"/>
                </a:lnTo>
                <a:close/>
              </a:path>
            </a:pathLst>
          </a:custGeom>
          <a:ln w="12700">
            <a:solidFill>
              <a:srgbClr val="CFF4E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993124" y="2179320"/>
            <a:ext cx="2807207" cy="701039"/>
          </a:xfrm>
          <a:custGeom>
            <a:avLst/>
            <a:gdLst/>
            <a:ahLst/>
            <a:cxnLst/>
            <a:rect l="l" t="t" r="r" b="b"/>
            <a:pathLst>
              <a:path w="2807207" h="701039">
                <a:moveTo>
                  <a:pt x="0" y="70103"/>
                </a:moveTo>
                <a:lnTo>
                  <a:pt x="0" y="630935"/>
                </a:lnTo>
                <a:lnTo>
                  <a:pt x="977" y="642678"/>
                </a:lnTo>
                <a:lnTo>
                  <a:pt x="19591" y="679561"/>
                </a:lnTo>
                <a:lnTo>
                  <a:pt x="55631" y="699546"/>
                </a:lnTo>
                <a:lnTo>
                  <a:pt x="70103" y="701039"/>
                </a:lnTo>
                <a:lnTo>
                  <a:pt x="2737104" y="701039"/>
                </a:lnTo>
                <a:lnTo>
                  <a:pt x="2774908" y="689992"/>
                </a:lnTo>
                <a:lnTo>
                  <a:pt x="2801434" y="658853"/>
                </a:lnTo>
                <a:lnTo>
                  <a:pt x="2807207" y="630935"/>
                </a:lnTo>
                <a:lnTo>
                  <a:pt x="2807207" y="70103"/>
                </a:lnTo>
                <a:lnTo>
                  <a:pt x="2796160" y="32299"/>
                </a:lnTo>
                <a:lnTo>
                  <a:pt x="2765021" y="5773"/>
                </a:lnTo>
                <a:lnTo>
                  <a:pt x="2737104" y="0"/>
                </a:lnTo>
                <a:lnTo>
                  <a:pt x="70103" y="0"/>
                </a:lnTo>
                <a:lnTo>
                  <a:pt x="32299" y="11047"/>
                </a:lnTo>
                <a:lnTo>
                  <a:pt x="5773" y="42186"/>
                </a:lnTo>
                <a:lnTo>
                  <a:pt x="0" y="70103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0335768" y="2942844"/>
            <a:ext cx="121920" cy="121919"/>
          </a:xfrm>
          <a:custGeom>
            <a:avLst/>
            <a:gdLst/>
            <a:ahLst/>
            <a:cxnLst/>
            <a:rect l="l" t="t" r="r" b="b"/>
            <a:pathLst>
              <a:path w="121920" h="121919">
                <a:moveTo>
                  <a:pt x="60959" y="121919"/>
                </a:moveTo>
                <a:lnTo>
                  <a:pt x="121920" y="60959"/>
                </a:lnTo>
                <a:lnTo>
                  <a:pt x="101600" y="60959"/>
                </a:lnTo>
                <a:lnTo>
                  <a:pt x="101600" y="0"/>
                </a:lnTo>
                <a:lnTo>
                  <a:pt x="20320" y="0"/>
                </a:lnTo>
                <a:lnTo>
                  <a:pt x="20320" y="60959"/>
                </a:lnTo>
                <a:lnTo>
                  <a:pt x="0" y="60959"/>
                </a:lnTo>
                <a:lnTo>
                  <a:pt x="60959" y="121919"/>
                </a:lnTo>
                <a:close/>
              </a:path>
            </a:pathLst>
          </a:custGeom>
          <a:solidFill>
            <a:srgbClr val="4BDB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834628" y="3127248"/>
            <a:ext cx="3122676" cy="861059"/>
          </a:xfrm>
          <a:custGeom>
            <a:avLst/>
            <a:gdLst/>
            <a:ahLst/>
            <a:cxnLst/>
            <a:rect l="l" t="t" r="r" b="b"/>
            <a:pathLst>
              <a:path w="3122676" h="861059">
                <a:moveTo>
                  <a:pt x="0" y="86105"/>
                </a:moveTo>
                <a:lnTo>
                  <a:pt x="0" y="774953"/>
                </a:lnTo>
                <a:lnTo>
                  <a:pt x="429" y="783590"/>
                </a:lnTo>
                <a:lnTo>
                  <a:pt x="14664" y="822988"/>
                </a:lnTo>
                <a:lnTo>
                  <a:pt x="45043" y="850631"/>
                </a:lnTo>
                <a:lnTo>
                  <a:pt x="86105" y="861059"/>
                </a:lnTo>
                <a:lnTo>
                  <a:pt x="3036570" y="861059"/>
                </a:lnTo>
                <a:lnTo>
                  <a:pt x="3084604" y="846395"/>
                </a:lnTo>
                <a:lnTo>
                  <a:pt x="3112247" y="816016"/>
                </a:lnTo>
                <a:lnTo>
                  <a:pt x="3122676" y="774953"/>
                </a:lnTo>
                <a:lnTo>
                  <a:pt x="3122676" y="86105"/>
                </a:lnTo>
                <a:lnTo>
                  <a:pt x="3108011" y="38071"/>
                </a:lnTo>
                <a:lnTo>
                  <a:pt x="3077632" y="10428"/>
                </a:lnTo>
                <a:lnTo>
                  <a:pt x="3036570" y="0"/>
                </a:lnTo>
                <a:lnTo>
                  <a:pt x="86105" y="0"/>
                </a:lnTo>
                <a:lnTo>
                  <a:pt x="38071" y="14664"/>
                </a:lnTo>
                <a:lnTo>
                  <a:pt x="10428" y="45043"/>
                </a:lnTo>
                <a:lnTo>
                  <a:pt x="0" y="86105"/>
                </a:lnTo>
                <a:close/>
              </a:path>
            </a:pathLst>
          </a:custGeom>
          <a:solidFill>
            <a:srgbClr val="D0F0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834628" y="3127248"/>
            <a:ext cx="3122676" cy="861059"/>
          </a:xfrm>
          <a:custGeom>
            <a:avLst/>
            <a:gdLst/>
            <a:ahLst/>
            <a:cxnLst/>
            <a:rect l="l" t="t" r="r" b="b"/>
            <a:pathLst>
              <a:path w="3122676" h="861059">
                <a:moveTo>
                  <a:pt x="0" y="86105"/>
                </a:moveTo>
                <a:lnTo>
                  <a:pt x="10428" y="45043"/>
                </a:lnTo>
                <a:lnTo>
                  <a:pt x="38071" y="14664"/>
                </a:lnTo>
                <a:lnTo>
                  <a:pt x="77469" y="429"/>
                </a:lnTo>
                <a:lnTo>
                  <a:pt x="86105" y="0"/>
                </a:lnTo>
                <a:lnTo>
                  <a:pt x="3036570" y="0"/>
                </a:lnTo>
                <a:lnTo>
                  <a:pt x="3077632" y="10428"/>
                </a:lnTo>
                <a:lnTo>
                  <a:pt x="3108011" y="38071"/>
                </a:lnTo>
                <a:lnTo>
                  <a:pt x="3122246" y="77469"/>
                </a:lnTo>
                <a:lnTo>
                  <a:pt x="3122676" y="86105"/>
                </a:lnTo>
                <a:lnTo>
                  <a:pt x="3122676" y="774953"/>
                </a:lnTo>
                <a:lnTo>
                  <a:pt x="3112247" y="816016"/>
                </a:lnTo>
                <a:lnTo>
                  <a:pt x="3084604" y="846395"/>
                </a:lnTo>
                <a:lnTo>
                  <a:pt x="3045206" y="860630"/>
                </a:lnTo>
                <a:lnTo>
                  <a:pt x="3036570" y="861059"/>
                </a:lnTo>
                <a:lnTo>
                  <a:pt x="86105" y="861059"/>
                </a:lnTo>
                <a:lnTo>
                  <a:pt x="45043" y="850631"/>
                </a:lnTo>
                <a:lnTo>
                  <a:pt x="14664" y="822988"/>
                </a:lnTo>
                <a:lnTo>
                  <a:pt x="429" y="783590"/>
                </a:lnTo>
                <a:lnTo>
                  <a:pt x="0" y="774953"/>
                </a:lnTo>
                <a:lnTo>
                  <a:pt x="0" y="86105"/>
                </a:lnTo>
                <a:close/>
              </a:path>
            </a:pathLst>
          </a:custGeom>
          <a:ln w="12700">
            <a:solidFill>
              <a:srgbClr val="D0F0F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335768" y="4050792"/>
            <a:ext cx="121920" cy="121919"/>
          </a:xfrm>
          <a:custGeom>
            <a:avLst/>
            <a:gdLst/>
            <a:ahLst/>
            <a:cxnLst/>
            <a:rect l="l" t="t" r="r" b="b"/>
            <a:pathLst>
              <a:path w="121920" h="121920">
                <a:moveTo>
                  <a:pt x="60959" y="121919"/>
                </a:moveTo>
                <a:lnTo>
                  <a:pt x="121920" y="60959"/>
                </a:lnTo>
                <a:lnTo>
                  <a:pt x="101600" y="60959"/>
                </a:lnTo>
                <a:lnTo>
                  <a:pt x="101600" y="0"/>
                </a:lnTo>
                <a:lnTo>
                  <a:pt x="20320" y="0"/>
                </a:lnTo>
                <a:lnTo>
                  <a:pt x="20320" y="60959"/>
                </a:lnTo>
                <a:lnTo>
                  <a:pt x="0" y="60959"/>
                </a:lnTo>
                <a:lnTo>
                  <a:pt x="60959" y="121919"/>
                </a:lnTo>
                <a:close/>
              </a:path>
            </a:pathLst>
          </a:custGeom>
          <a:solidFill>
            <a:srgbClr val="53B9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884920" y="4235196"/>
            <a:ext cx="3023615" cy="1059180"/>
          </a:xfrm>
          <a:custGeom>
            <a:avLst/>
            <a:gdLst/>
            <a:ahLst/>
            <a:cxnLst/>
            <a:rect l="l" t="t" r="r" b="b"/>
            <a:pathLst>
              <a:path w="3023615" h="1059179">
                <a:moveTo>
                  <a:pt x="0" y="105917"/>
                </a:moveTo>
                <a:lnTo>
                  <a:pt x="0" y="953261"/>
                </a:lnTo>
                <a:lnTo>
                  <a:pt x="633" y="964930"/>
                </a:lnTo>
                <a:lnTo>
                  <a:pt x="13503" y="1005093"/>
                </a:lnTo>
                <a:lnTo>
                  <a:pt x="40242" y="1036398"/>
                </a:lnTo>
                <a:lnTo>
                  <a:pt x="77275" y="1055270"/>
                </a:lnTo>
                <a:lnTo>
                  <a:pt x="105918" y="1059179"/>
                </a:lnTo>
                <a:lnTo>
                  <a:pt x="2917698" y="1059179"/>
                </a:lnTo>
                <a:lnTo>
                  <a:pt x="2956949" y="1051683"/>
                </a:lnTo>
                <a:lnTo>
                  <a:pt x="2991604" y="1029170"/>
                </a:lnTo>
                <a:lnTo>
                  <a:pt x="3015017" y="995172"/>
                </a:lnTo>
                <a:lnTo>
                  <a:pt x="3023615" y="953261"/>
                </a:lnTo>
                <a:lnTo>
                  <a:pt x="3023615" y="105917"/>
                </a:lnTo>
                <a:lnTo>
                  <a:pt x="3016119" y="66666"/>
                </a:lnTo>
                <a:lnTo>
                  <a:pt x="2993606" y="32011"/>
                </a:lnTo>
                <a:lnTo>
                  <a:pt x="2959608" y="8598"/>
                </a:lnTo>
                <a:lnTo>
                  <a:pt x="2917698" y="0"/>
                </a:lnTo>
                <a:lnTo>
                  <a:pt x="105918" y="0"/>
                </a:lnTo>
                <a:lnTo>
                  <a:pt x="66666" y="7496"/>
                </a:lnTo>
                <a:lnTo>
                  <a:pt x="32011" y="30009"/>
                </a:lnTo>
                <a:lnTo>
                  <a:pt x="8598" y="64007"/>
                </a:lnTo>
                <a:lnTo>
                  <a:pt x="0" y="105917"/>
                </a:lnTo>
                <a:close/>
              </a:path>
            </a:pathLst>
          </a:custGeom>
          <a:solidFill>
            <a:srgbClr val="D1E7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884920" y="4235196"/>
            <a:ext cx="3023615" cy="1059180"/>
          </a:xfrm>
          <a:custGeom>
            <a:avLst/>
            <a:gdLst/>
            <a:ahLst/>
            <a:cxnLst/>
            <a:rect l="l" t="t" r="r" b="b"/>
            <a:pathLst>
              <a:path w="3023615" h="1059179">
                <a:moveTo>
                  <a:pt x="0" y="105917"/>
                </a:moveTo>
                <a:lnTo>
                  <a:pt x="8598" y="64007"/>
                </a:lnTo>
                <a:lnTo>
                  <a:pt x="32011" y="30009"/>
                </a:lnTo>
                <a:lnTo>
                  <a:pt x="66666" y="7496"/>
                </a:lnTo>
                <a:lnTo>
                  <a:pt x="105918" y="0"/>
                </a:lnTo>
                <a:lnTo>
                  <a:pt x="2917698" y="0"/>
                </a:lnTo>
                <a:lnTo>
                  <a:pt x="2959608" y="8598"/>
                </a:lnTo>
                <a:lnTo>
                  <a:pt x="2993606" y="32011"/>
                </a:lnTo>
                <a:lnTo>
                  <a:pt x="3016119" y="66666"/>
                </a:lnTo>
                <a:lnTo>
                  <a:pt x="3023615" y="105917"/>
                </a:lnTo>
                <a:lnTo>
                  <a:pt x="3023615" y="953261"/>
                </a:lnTo>
                <a:lnTo>
                  <a:pt x="3015017" y="995172"/>
                </a:lnTo>
                <a:lnTo>
                  <a:pt x="2991604" y="1029170"/>
                </a:lnTo>
                <a:lnTo>
                  <a:pt x="2956949" y="1051683"/>
                </a:lnTo>
                <a:lnTo>
                  <a:pt x="2917698" y="1059179"/>
                </a:lnTo>
                <a:lnTo>
                  <a:pt x="105918" y="1059179"/>
                </a:lnTo>
                <a:lnTo>
                  <a:pt x="64007" y="1050581"/>
                </a:lnTo>
                <a:lnTo>
                  <a:pt x="30009" y="1027168"/>
                </a:lnTo>
                <a:lnTo>
                  <a:pt x="7496" y="992513"/>
                </a:lnTo>
                <a:lnTo>
                  <a:pt x="0" y="953261"/>
                </a:lnTo>
                <a:lnTo>
                  <a:pt x="0" y="105917"/>
                </a:lnTo>
                <a:close/>
              </a:path>
            </a:pathLst>
          </a:custGeom>
          <a:ln w="12700">
            <a:solidFill>
              <a:srgbClr val="D1E7F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335768" y="5355336"/>
            <a:ext cx="121920" cy="123443"/>
          </a:xfrm>
          <a:custGeom>
            <a:avLst/>
            <a:gdLst/>
            <a:ahLst/>
            <a:cxnLst/>
            <a:rect l="l" t="t" r="r" b="b"/>
            <a:pathLst>
              <a:path w="121920" h="123443">
                <a:moveTo>
                  <a:pt x="60959" y="123443"/>
                </a:moveTo>
                <a:lnTo>
                  <a:pt x="121920" y="62483"/>
                </a:lnTo>
                <a:lnTo>
                  <a:pt x="101600" y="62483"/>
                </a:lnTo>
                <a:lnTo>
                  <a:pt x="101600" y="0"/>
                </a:lnTo>
                <a:lnTo>
                  <a:pt x="20320" y="0"/>
                </a:lnTo>
                <a:lnTo>
                  <a:pt x="20320" y="62483"/>
                </a:lnTo>
                <a:lnTo>
                  <a:pt x="0" y="62483"/>
                </a:lnTo>
                <a:lnTo>
                  <a:pt x="60959" y="123443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993124" y="5539740"/>
            <a:ext cx="2807207" cy="864108"/>
          </a:xfrm>
          <a:custGeom>
            <a:avLst/>
            <a:gdLst/>
            <a:ahLst/>
            <a:cxnLst/>
            <a:rect l="l" t="t" r="r" b="b"/>
            <a:pathLst>
              <a:path w="2807207" h="864108">
                <a:moveTo>
                  <a:pt x="0" y="86410"/>
                </a:moveTo>
                <a:lnTo>
                  <a:pt x="0" y="777697"/>
                </a:lnTo>
                <a:lnTo>
                  <a:pt x="473" y="786797"/>
                </a:lnTo>
                <a:lnTo>
                  <a:pt x="14861" y="826151"/>
                </a:lnTo>
                <a:lnTo>
                  <a:pt x="45301" y="853719"/>
                </a:lnTo>
                <a:lnTo>
                  <a:pt x="86359" y="864108"/>
                </a:lnTo>
                <a:lnTo>
                  <a:pt x="2720848" y="864108"/>
                </a:lnTo>
                <a:lnTo>
                  <a:pt x="2769241" y="849256"/>
                </a:lnTo>
                <a:lnTo>
                  <a:pt x="2796811" y="818812"/>
                </a:lnTo>
                <a:lnTo>
                  <a:pt x="2807207" y="777697"/>
                </a:lnTo>
                <a:lnTo>
                  <a:pt x="2807207" y="86410"/>
                </a:lnTo>
                <a:lnTo>
                  <a:pt x="2792346" y="37979"/>
                </a:lnTo>
                <a:lnTo>
                  <a:pt x="2761906" y="10398"/>
                </a:lnTo>
                <a:lnTo>
                  <a:pt x="2720848" y="0"/>
                </a:lnTo>
                <a:lnTo>
                  <a:pt x="86359" y="0"/>
                </a:lnTo>
                <a:lnTo>
                  <a:pt x="37966" y="14864"/>
                </a:lnTo>
                <a:lnTo>
                  <a:pt x="10396" y="45317"/>
                </a:lnTo>
                <a:lnTo>
                  <a:pt x="0" y="86410"/>
                </a:lnTo>
                <a:close/>
              </a:path>
            </a:pathLst>
          </a:custGeom>
          <a:solidFill>
            <a:srgbClr val="D2DE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993124" y="5539740"/>
            <a:ext cx="2807207" cy="864108"/>
          </a:xfrm>
          <a:custGeom>
            <a:avLst/>
            <a:gdLst/>
            <a:ahLst/>
            <a:cxnLst/>
            <a:rect l="l" t="t" r="r" b="b"/>
            <a:pathLst>
              <a:path w="2807207" h="864108">
                <a:moveTo>
                  <a:pt x="0" y="86410"/>
                </a:moveTo>
                <a:lnTo>
                  <a:pt x="10396" y="45317"/>
                </a:lnTo>
                <a:lnTo>
                  <a:pt x="37966" y="14864"/>
                </a:lnTo>
                <a:lnTo>
                  <a:pt x="77277" y="473"/>
                </a:lnTo>
                <a:lnTo>
                  <a:pt x="86359" y="0"/>
                </a:lnTo>
                <a:lnTo>
                  <a:pt x="2720848" y="0"/>
                </a:lnTo>
                <a:lnTo>
                  <a:pt x="2761906" y="10398"/>
                </a:lnTo>
                <a:lnTo>
                  <a:pt x="2792346" y="37979"/>
                </a:lnTo>
                <a:lnTo>
                  <a:pt x="2806734" y="77319"/>
                </a:lnTo>
                <a:lnTo>
                  <a:pt x="2807207" y="86410"/>
                </a:lnTo>
                <a:lnTo>
                  <a:pt x="2807207" y="777697"/>
                </a:lnTo>
                <a:lnTo>
                  <a:pt x="2796811" y="818812"/>
                </a:lnTo>
                <a:lnTo>
                  <a:pt x="2769241" y="849256"/>
                </a:lnTo>
                <a:lnTo>
                  <a:pt x="2729930" y="863634"/>
                </a:lnTo>
                <a:lnTo>
                  <a:pt x="2720848" y="864108"/>
                </a:lnTo>
                <a:lnTo>
                  <a:pt x="86359" y="864108"/>
                </a:lnTo>
                <a:lnTo>
                  <a:pt x="45301" y="853719"/>
                </a:lnTo>
                <a:lnTo>
                  <a:pt x="14861" y="826151"/>
                </a:lnTo>
                <a:lnTo>
                  <a:pt x="473" y="786797"/>
                </a:lnTo>
                <a:lnTo>
                  <a:pt x="0" y="777697"/>
                </a:lnTo>
                <a:lnTo>
                  <a:pt x="0" y="86410"/>
                </a:lnTo>
                <a:close/>
              </a:path>
            </a:pathLst>
          </a:custGeom>
          <a:ln w="12700">
            <a:solidFill>
              <a:srgbClr val="D2DEE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916940" y="749579"/>
            <a:ext cx="1882451" cy="5850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85"/>
              </a:lnSpc>
              <a:spcBef>
                <a:spcPts val="229"/>
              </a:spcBef>
            </a:pPr>
            <a:r>
              <a:rPr sz="6600" b="1" spc="0" baseline="3103" dirty="0" smtClean="0">
                <a:solidFill>
                  <a:srgbClr val="5190DF"/>
                </a:solidFill>
                <a:latin typeface="Calibri"/>
                <a:cs typeface="Calibri"/>
              </a:rPr>
              <a:t>Anal</a:t>
            </a:r>
            <a:r>
              <a:rPr sz="6600" b="1" spc="-9" baseline="3103" dirty="0" smtClean="0">
                <a:solidFill>
                  <a:srgbClr val="5190DF"/>
                </a:solidFill>
                <a:latin typeface="Calibri"/>
                <a:cs typeface="Calibri"/>
              </a:rPr>
              <a:t>i</a:t>
            </a:r>
            <a:r>
              <a:rPr sz="6600" b="1" spc="0" baseline="3103" dirty="0" smtClean="0">
                <a:solidFill>
                  <a:srgbClr val="5190DF"/>
                </a:solidFill>
                <a:latin typeface="Calibri"/>
                <a:cs typeface="Calibri"/>
              </a:rPr>
              <a:t>sis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13050" y="749579"/>
            <a:ext cx="1794204" cy="5850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85"/>
              </a:lnSpc>
              <a:spcBef>
                <a:spcPts val="229"/>
              </a:spcBef>
            </a:pPr>
            <a:r>
              <a:rPr sz="6600" b="1" spc="0" baseline="3103" dirty="0" smtClean="0">
                <a:solidFill>
                  <a:srgbClr val="5190DF"/>
                </a:solidFill>
                <a:latin typeface="Calibri"/>
                <a:cs typeface="Calibri"/>
              </a:rPr>
              <a:t>Si</a:t>
            </a:r>
            <a:r>
              <a:rPr sz="6600" b="1" spc="-14" baseline="3103" dirty="0" smtClean="0">
                <a:solidFill>
                  <a:srgbClr val="5190DF"/>
                </a:solidFill>
                <a:latin typeface="Calibri"/>
                <a:cs typeface="Calibri"/>
              </a:rPr>
              <a:t>t</a:t>
            </a:r>
            <a:r>
              <a:rPr sz="6600" b="1" spc="0" baseline="3103" dirty="0" smtClean="0">
                <a:solidFill>
                  <a:srgbClr val="5190DF"/>
                </a:solidFill>
                <a:latin typeface="Calibri"/>
                <a:cs typeface="Calibri"/>
              </a:rPr>
              <a:t>uas</a:t>
            </a:r>
            <a:r>
              <a:rPr sz="6600" b="1" spc="-9" baseline="3103" dirty="0" smtClean="0">
                <a:solidFill>
                  <a:srgbClr val="5190DF"/>
                </a:solidFill>
                <a:latin typeface="Calibri"/>
                <a:cs typeface="Calibri"/>
              </a:rPr>
              <a:t>i</a:t>
            </a:r>
            <a:r>
              <a:rPr sz="6600" b="1" spc="0" baseline="3103" dirty="0" smtClean="0">
                <a:solidFill>
                  <a:srgbClr val="5190DF"/>
                </a:solidFill>
                <a:latin typeface="Calibri"/>
                <a:cs typeface="Calibri"/>
              </a:rPr>
              <a:t>: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622214" y="749579"/>
            <a:ext cx="1236764" cy="5850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85"/>
              </a:lnSpc>
              <a:spcBef>
                <a:spcPts val="229"/>
              </a:spcBef>
            </a:pPr>
            <a:r>
              <a:rPr sz="6600" b="1" spc="0" baseline="3103" dirty="0" smtClean="0">
                <a:solidFill>
                  <a:srgbClr val="5190DF"/>
                </a:solidFill>
                <a:latin typeface="Calibri"/>
                <a:cs typeface="Calibri"/>
              </a:rPr>
              <a:t>Hasil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95350" y="2411222"/>
            <a:ext cx="1077004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spc="0" baseline="3034" dirty="0" smtClean="0">
                <a:latin typeface="Calibri"/>
                <a:cs typeface="Calibri"/>
              </a:rPr>
              <a:t>POSBINDU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318764" y="2411222"/>
            <a:ext cx="107186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spc="-25" baseline="3034" dirty="0" smtClean="0">
                <a:latin typeface="Calibri"/>
                <a:cs typeface="Calibri"/>
              </a:rPr>
              <a:t>K</a:t>
            </a:r>
            <a:r>
              <a:rPr sz="2700" b="1" spc="4" baseline="3034" dirty="0" smtClean="0">
                <a:latin typeface="Calibri"/>
                <a:cs typeface="Calibri"/>
              </a:rPr>
              <a:t>u</a:t>
            </a:r>
            <a:r>
              <a:rPr sz="2700" b="1" spc="0" baseline="3034" dirty="0" smtClean="0">
                <a:latin typeface="Calibri"/>
                <a:cs typeface="Calibri"/>
              </a:rPr>
              <a:t>a</a:t>
            </a:r>
            <a:r>
              <a:rPr sz="2700" b="1" spc="-4" baseline="3034" dirty="0" smtClean="0">
                <a:latin typeface="Calibri"/>
                <a:cs typeface="Calibri"/>
              </a:rPr>
              <a:t>n</a:t>
            </a:r>
            <a:r>
              <a:rPr sz="2700" b="1" spc="0" baseline="3034" dirty="0" smtClean="0">
                <a:latin typeface="Calibri"/>
                <a:cs typeface="Calibri"/>
              </a:rPr>
              <a:t>ti</a:t>
            </a:r>
            <a:r>
              <a:rPr sz="2700" b="1" spc="-9" baseline="3034" dirty="0" smtClean="0">
                <a:latin typeface="Calibri"/>
                <a:cs typeface="Calibri"/>
              </a:rPr>
              <a:t>ta</a:t>
            </a:r>
            <a:r>
              <a:rPr sz="2700" b="1" spc="0" baseline="3034" dirty="0" smtClean="0">
                <a:latin typeface="Calibri"/>
                <a:cs typeface="Calibri"/>
              </a:rPr>
              <a:t>tif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592061" y="2411222"/>
            <a:ext cx="927156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spc="-25" baseline="3034" dirty="0" smtClean="0">
                <a:latin typeface="Calibri"/>
                <a:cs typeface="Calibri"/>
              </a:rPr>
              <a:t>K</a:t>
            </a:r>
            <a:r>
              <a:rPr sz="2700" b="1" spc="4" baseline="3034" dirty="0" smtClean="0">
                <a:latin typeface="Calibri"/>
                <a:cs typeface="Calibri"/>
              </a:rPr>
              <a:t>u</a:t>
            </a:r>
            <a:r>
              <a:rPr sz="2700" b="1" spc="0" baseline="3034" dirty="0" smtClean="0">
                <a:latin typeface="Calibri"/>
                <a:cs typeface="Calibri"/>
              </a:rPr>
              <a:t>ali</a:t>
            </a:r>
            <a:r>
              <a:rPr sz="2700" b="1" spc="-9" baseline="3034" dirty="0" smtClean="0">
                <a:latin typeface="Calibri"/>
                <a:cs typeface="Calibri"/>
              </a:rPr>
              <a:t>ta</a:t>
            </a:r>
            <a:r>
              <a:rPr sz="2700" b="1" spc="0" baseline="3034" dirty="0" smtClean="0">
                <a:latin typeface="Calibri"/>
                <a:cs typeface="Calibri"/>
              </a:rPr>
              <a:t>tif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903968" y="2411222"/>
            <a:ext cx="1021833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spc="-4" baseline="3034" dirty="0" smtClean="0">
                <a:latin typeface="Calibri"/>
                <a:cs typeface="Calibri"/>
              </a:rPr>
              <a:t>R</a:t>
            </a:r>
            <a:r>
              <a:rPr sz="2700" b="1" spc="0" baseline="3034" dirty="0" smtClean="0">
                <a:latin typeface="Calibri"/>
                <a:cs typeface="Calibri"/>
              </a:rPr>
              <a:t>i</a:t>
            </a:r>
            <a:r>
              <a:rPr sz="2700" b="1" spc="4" baseline="3034" dirty="0" smtClean="0">
                <a:latin typeface="Calibri"/>
                <a:cs typeface="Calibri"/>
              </a:rPr>
              <a:t>n</a:t>
            </a:r>
            <a:r>
              <a:rPr sz="2700" b="1" spc="0" baseline="3034" dirty="0" smtClean="0">
                <a:latin typeface="Calibri"/>
                <a:cs typeface="Calibri"/>
              </a:rPr>
              <a:t>g</a:t>
            </a:r>
            <a:r>
              <a:rPr sz="2700" b="1" spc="-25" baseline="3034" dirty="0" smtClean="0">
                <a:latin typeface="Calibri"/>
                <a:cs typeface="Calibri"/>
              </a:rPr>
              <a:t>k</a:t>
            </a:r>
            <a:r>
              <a:rPr sz="2700" b="1" spc="0" baseline="3034" dirty="0" smtClean="0">
                <a:latin typeface="Calibri"/>
                <a:cs typeface="Calibri"/>
              </a:rPr>
              <a:t>asan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49823" y="3277108"/>
            <a:ext cx="2191712" cy="6014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935"/>
              </a:lnSpc>
              <a:spcBef>
                <a:spcPts val="96"/>
              </a:spcBef>
            </a:pPr>
            <a:r>
              <a:rPr sz="2700" spc="-34" baseline="3034" dirty="0" smtClean="0">
                <a:latin typeface="Calibri"/>
                <a:cs typeface="Calibri"/>
              </a:rPr>
              <a:t>K</a:t>
            </a:r>
            <a:r>
              <a:rPr sz="2700" spc="0" baseline="3034" dirty="0" smtClean="0">
                <a:latin typeface="Calibri"/>
                <a:cs typeface="Calibri"/>
              </a:rPr>
              <a:t>oo</a:t>
            </a:r>
            <a:r>
              <a:rPr sz="2700" spc="-29" baseline="3034" dirty="0" smtClean="0">
                <a:latin typeface="Calibri"/>
                <a:cs typeface="Calibri"/>
              </a:rPr>
              <a:t>r</a:t>
            </a:r>
            <a:r>
              <a:rPr sz="2700" spc="0" baseline="3034" dirty="0" smtClean="0">
                <a:latin typeface="Calibri"/>
                <a:cs typeface="Calibri"/>
              </a:rPr>
              <a:t>dina</a:t>
            </a:r>
            <a:r>
              <a:rPr sz="2700" spc="4" baseline="3034" dirty="0" smtClean="0">
                <a:latin typeface="Calibri"/>
                <a:cs typeface="Calibri"/>
              </a:rPr>
              <a:t>s</a:t>
            </a:r>
            <a:r>
              <a:rPr sz="2700" spc="0" baseline="3034" dirty="0" smtClean="0">
                <a:latin typeface="Calibri"/>
                <a:cs typeface="Calibri"/>
              </a:rPr>
              <a:t>i </a:t>
            </a:r>
            <a:r>
              <a:rPr sz="2700" spc="-25" baseline="3034" dirty="0" smtClean="0">
                <a:latin typeface="Calibri"/>
                <a:cs typeface="Calibri"/>
              </a:rPr>
              <a:t>y</a:t>
            </a:r>
            <a:r>
              <a:rPr sz="2700" spc="0" baseline="3034" dirty="0" smtClean="0">
                <a:latin typeface="Calibri"/>
                <a:cs typeface="Calibri"/>
              </a:rPr>
              <a:t>ang </a:t>
            </a:r>
            <a:r>
              <a:rPr sz="2700" spc="-25" baseline="3034" dirty="0" smtClean="0">
                <a:latin typeface="Calibri"/>
                <a:cs typeface="Calibri"/>
              </a:rPr>
              <a:t>k</a:t>
            </a:r>
            <a:r>
              <a:rPr sz="2700" spc="0" baseline="3034" dirty="0" smtClean="0">
                <a:latin typeface="Calibri"/>
                <a:cs typeface="Calibri"/>
              </a:rPr>
              <a:t>u</a:t>
            </a:r>
            <a:r>
              <a:rPr sz="2700" spc="-39" baseline="3034" dirty="0" smtClean="0">
                <a:latin typeface="Calibri"/>
                <a:cs typeface="Calibri"/>
              </a:rPr>
              <a:t>r</a:t>
            </a:r>
            <a:r>
              <a:rPr sz="2700" spc="0" baseline="3034" dirty="0" smtClean="0">
                <a:latin typeface="Calibri"/>
                <a:cs typeface="Calibri"/>
              </a:rPr>
              <a:t>ang</a:t>
            </a:r>
            <a:endParaRPr sz="1800">
              <a:latin typeface="Calibri"/>
              <a:cs typeface="Calibri"/>
            </a:endParaRPr>
          </a:p>
          <a:p>
            <a:pPr marL="74294" marR="89619" algn="ctr">
              <a:lnSpc>
                <a:spcPct val="101725"/>
              </a:lnSpc>
              <a:spcBef>
                <a:spcPts val="441"/>
              </a:spcBef>
            </a:pPr>
            <a:r>
              <a:rPr sz="1800" spc="-25" dirty="0" smtClean="0">
                <a:latin typeface="Calibri"/>
                <a:cs typeface="Calibri"/>
              </a:rPr>
              <a:t>K</a:t>
            </a:r>
            <a:r>
              <a:rPr sz="1800" spc="0" dirty="0" smtClean="0">
                <a:latin typeface="Calibri"/>
                <a:cs typeface="Calibri"/>
              </a:rPr>
              <a:t>u</a:t>
            </a:r>
            <a:r>
              <a:rPr sz="1800" spc="-39" dirty="0" smtClean="0">
                <a:latin typeface="Calibri"/>
                <a:cs typeface="Calibri"/>
              </a:rPr>
              <a:t>r</a:t>
            </a:r>
            <a:r>
              <a:rPr sz="1800" spc="0" dirty="0" smtClean="0">
                <a:latin typeface="Calibri"/>
                <a:cs typeface="Calibri"/>
              </a:rPr>
              <a:t>an</a:t>
            </a:r>
            <a:r>
              <a:rPr sz="1800" spc="4" dirty="0" smtClean="0">
                <a:latin typeface="Calibri"/>
                <a:cs typeface="Calibri"/>
              </a:rPr>
              <a:t>g</a:t>
            </a:r>
            <a:r>
              <a:rPr sz="1800" spc="-34" dirty="0" smtClean="0">
                <a:latin typeface="Calibri"/>
                <a:cs typeface="Calibri"/>
              </a:rPr>
              <a:t>n</a:t>
            </a:r>
            <a:r>
              <a:rPr sz="1800" spc="-25" dirty="0" smtClean="0">
                <a:latin typeface="Calibri"/>
                <a:cs typeface="Calibri"/>
              </a:rPr>
              <a:t>y</a:t>
            </a:r>
            <a:r>
              <a:rPr sz="1800" spc="0" dirty="0" smtClean="0">
                <a:latin typeface="Calibri"/>
                <a:cs typeface="Calibri"/>
              </a:rPr>
              <a:t>a</a:t>
            </a:r>
            <a:r>
              <a:rPr sz="1800" spc="-19" dirty="0" smtClean="0">
                <a:latin typeface="Calibri"/>
                <a:cs typeface="Calibri"/>
              </a:rPr>
              <a:t> </a:t>
            </a:r>
            <a:r>
              <a:rPr sz="1800" spc="-59" dirty="0" smtClean="0">
                <a:latin typeface="Calibri"/>
                <a:cs typeface="Calibri"/>
              </a:rPr>
              <a:t>k</a:t>
            </a:r>
            <a:r>
              <a:rPr sz="1800" spc="0" dirty="0" smtClean="0">
                <a:latin typeface="Calibri"/>
                <a:cs typeface="Calibri"/>
              </a:rPr>
              <a:t>e</a:t>
            </a:r>
            <a:r>
              <a:rPr sz="1800" spc="4" dirty="0" smtClean="0">
                <a:latin typeface="Calibri"/>
                <a:cs typeface="Calibri"/>
              </a:rPr>
              <a:t>s</a:t>
            </a:r>
            <a:r>
              <a:rPr sz="1800" spc="0" dirty="0" smtClean="0">
                <a:latin typeface="Calibri"/>
                <a:cs typeface="Calibri"/>
              </a:rPr>
              <a:t>ad</a:t>
            </a:r>
            <a:r>
              <a:rPr sz="1800" spc="4" dirty="0" smtClean="0">
                <a:latin typeface="Calibri"/>
                <a:cs typeface="Calibri"/>
              </a:rPr>
              <a:t>a</a:t>
            </a:r>
            <a:r>
              <a:rPr sz="1800" spc="-39" dirty="0" smtClean="0">
                <a:latin typeface="Calibri"/>
                <a:cs typeface="Calibri"/>
              </a:rPr>
              <a:t>r</a:t>
            </a:r>
            <a:r>
              <a:rPr sz="1800" spc="0" dirty="0" smtClean="0">
                <a:latin typeface="Calibri"/>
                <a:cs typeface="Calibri"/>
              </a:rPr>
              <a:t>an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020937" y="3313176"/>
            <a:ext cx="2768393" cy="5329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 smtClean="0">
                <a:latin typeface="Calibri"/>
                <a:cs typeface="Calibri"/>
              </a:rPr>
              <a:t>Ca</a:t>
            </a:r>
            <a:r>
              <a:rPr sz="2700" spc="-25" baseline="3034" dirty="0" smtClean="0">
                <a:latin typeface="Calibri"/>
                <a:cs typeface="Calibri"/>
              </a:rPr>
              <a:t>k</a:t>
            </a:r>
            <a:r>
              <a:rPr sz="2700" spc="0" baseline="3034" dirty="0" smtClean="0">
                <a:latin typeface="Calibri"/>
                <a:cs typeface="Calibri"/>
              </a:rPr>
              <a:t>upan</a:t>
            </a:r>
            <a:r>
              <a:rPr sz="2700" spc="-4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p</a:t>
            </a:r>
            <a:r>
              <a:rPr sz="2700" spc="4" baseline="3034" dirty="0" smtClean="0">
                <a:latin typeface="Calibri"/>
                <a:cs typeface="Calibri"/>
              </a:rPr>
              <a:t>e</a:t>
            </a:r>
            <a:r>
              <a:rPr sz="2700" spc="0" baseline="3034" dirty="0" smtClean="0">
                <a:latin typeface="Calibri"/>
                <a:cs typeface="Calibri"/>
              </a:rPr>
              <a:t>s</a:t>
            </a:r>
            <a:r>
              <a:rPr sz="2700" spc="4" baseline="3034" dirty="0" smtClean="0">
                <a:latin typeface="Calibri"/>
                <a:cs typeface="Calibri"/>
              </a:rPr>
              <a:t>e</a:t>
            </a:r>
            <a:r>
              <a:rPr sz="2700" spc="0" baseline="3034" dirty="0" smtClean="0">
                <a:latin typeface="Calibri"/>
                <a:cs typeface="Calibri"/>
              </a:rPr>
              <a:t>r</a:t>
            </a:r>
            <a:r>
              <a:rPr sz="2700" spc="-29" baseline="3034" dirty="0" smtClean="0">
                <a:latin typeface="Calibri"/>
                <a:cs typeface="Calibri"/>
              </a:rPr>
              <a:t>t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-9" baseline="3034" dirty="0" smtClean="0">
                <a:latin typeface="Calibri"/>
                <a:cs typeface="Calibri"/>
              </a:rPr>
              <a:t> </a:t>
            </a:r>
            <a:r>
              <a:rPr sz="2700" spc="-25" baseline="3034" dirty="0" smtClean="0">
                <a:latin typeface="Calibri"/>
                <a:cs typeface="Calibri"/>
              </a:rPr>
              <a:t>y</a:t>
            </a:r>
            <a:r>
              <a:rPr sz="2700" spc="0" baseline="3034" dirty="0" smtClean="0">
                <a:latin typeface="Calibri"/>
                <a:cs typeface="Calibri"/>
              </a:rPr>
              <a:t>ang </a:t>
            </a:r>
            <a:r>
              <a:rPr sz="2700" spc="-25" baseline="3034" dirty="0" smtClean="0">
                <a:latin typeface="Calibri"/>
                <a:cs typeface="Calibri"/>
              </a:rPr>
              <a:t>k</a:t>
            </a:r>
            <a:r>
              <a:rPr sz="2700" spc="0" baseline="3034" dirty="0" smtClean="0">
                <a:latin typeface="Calibri"/>
                <a:cs typeface="Calibri"/>
              </a:rPr>
              <a:t>u</a:t>
            </a:r>
            <a:r>
              <a:rPr sz="2700" spc="-39" baseline="3034" dirty="0" smtClean="0">
                <a:latin typeface="Calibri"/>
                <a:cs typeface="Calibri"/>
              </a:rPr>
              <a:t>r</a:t>
            </a:r>
            <a:r>
              <a:rPr sz="2700" spc="0" baseline="3034" dirty="0" smtClean="0">
                <a:latin typeface="Calibri"/>
                <a:cs typeface="Calibri"/>
              </a:rPr>
              <a:t>ang</a:t>
            </a:r>
            <a:endParaRPr sz="1800">
              <a:latin typeface="Calibri"/>
              <a:cs typeface="Calibri"/>
            </a:endParaRPr>
          </a:p>
          <a:p>
            <a:pPr marL="990196" marR="1006264" algn="ctr">
              <a:lnSpc>
                <a:spcPts val="2195"/>
              </a:lnSpc>
              <a:spcBef>
                <a:spcPts val="12"/>
              </a:spcBef>
            </a:pPr>
            <a:r>
              <a:rPr sz="2700" spc="0" baseline="1517" dirty="0" smtClean="0">
                <a:latin typeface="Calibri"/>
                <a:cs typeface="Calibri"/>
              </a:rPr>
              <a:t>o</a:t>
            </a:r>
            <a:r>
              <a:rPr sz="2700" spc="-14" baseline="1517" dirty="0" smtClean="0">
                <a:latin typeface="Calibri"/>
                <a:cs typeface="Calibri"/>
              </a:rPr>
              <a:t>p</a:t>
            </a:r>
            <a:r>
              <a:rPr sz="2700" spc="0" baseline="1517" dirty="0" smtClean="0">
                <a:latin typeface="Calibri"/>
                <a:cs typeface="Calibri"/>
              </a:rPr>
              <a:t>t</a:t>
            </a:r>
            <a:r>
              <a:rPr sz="2700" spc="-9" baseline="1517" dirty="0" smtClean="0">
                <a:latin typeface="Calibri"/>
                <a:cs typeface="Calibri"/>
              </a:rPr>
              <a:t>i</a:t>
            </a:r>
            <a:r>
              <a:rPr sz="2700" spc="0" baseline="1517" dirty="0" smtClean="0">
                <a:latin typeface="Calibri"/>
                <a:cs typeface="Calibri"/>
              </a:rPr>
              <a:t>mal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24506" y="3331464"/>
            <a:ext cx="2642747" cy="5039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914" marR="101564" algn="ctr">
              <a:lnSpc>
                <a:spcPts val="1935"/>
              </a:lnSpc>
              <a:spcBef>
                <a:spcPts val="96"/>
              </a:spcBef>
            </a:pPr>
            <a:r>
              <a:rPr sz="2700" spc="-4" baseline="3034" dirty="0" smtClean="0">
                <a:latin typeface="Calibri"/>
                <a:cs typeface="Calibri"/>
              </a:rPr>
              <a:t>P</a:t>
            </a:r>
            <a:r>
              <a:rPr sz="2700" spc="-29" baseline="3034" dirty="0" smtClean="0">
                <a:latin typeface="Calibri"/>
                <a:cs typeface="Calibri"/>
              </a:rPr>
              <a:t>r</a:t>
            </a:r>
            <a:r>
              <a:rPr sz="2700" spc="0" baseline="3034" dirty="0" smtClean="0">
                <a:latin typeface="Calibri"/>
                <a:cs typeface="Calibri"/>
              </a:rPr>
              <a:t>opo</a:t>
            </a:r>
            <a:r>
              <a:rPr sz="2700" spc="-39" baseline="3034" dirty="0" smtClean="0">
                <a:latin typeface="Calibri"/>
                <a:cs typeface="Calibri"/>
              </a:rPr>
              <a:t>r</a:t>
            </a:r>
            <a:r>
              <a:rPr sz="2700" spc="0" baseline="3034" dirty="0" smtClean="0">
                <a:latin typeface="Calibri"/>
                <a:cs typeface="Calibri"/>
              </a:rPr>
              <a:t>si</a:t>
            </a:r>
            <a:r>
              <a:rPr sz="2700" spc="14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p</a:t>
            </a:r>
            <a:r>
              <a:rPr sz="2700" spc="4" baseline="3034" dirty="0" smtClean="0">
                <a:latin typeface="Calibri"/>
                <a:cs typeface="Calibri"/>
              </a:rPr>
              <a:t>e</a:t>
            </a:r>
            <a:r>
              <a:rPr sz="2700" spc="0" baseline="3034" dirty="0" smtClean="0">
                <a:latin typeface="Calibri"/>
                <a:cs typeface="Calibri"/>
              </a:rPr>
              <a:t>s</a:t>
            </a:r>
            <a:r>
              <a:rPr sz="2700" spc="4" baseline="3034" dirty="0" smtClean="0">
                <a:latin typeface="Calibri"/>
                <a:cs typeface="Calibri"/>
              </a:rPr>
              <a:t>e</a:t>
            </a:r>
            <a:r>
              <a:rPr sz="2700" spc="0" baseline="3034" dirty="0" smtClean="0">
                <a:latin typeface="Calibri"/>
                <a:cs typeface="Calibri"/>
              </a:rPr>
              <a:t>r</a:t>
            </a:r>
            <a:r>
              <a:rPr sz="2700" spc="-29" baseline="3034" dirty="0" smtClean="0">
                <a:latin typeface="Calibri"/>
                <a:cs typeface="Calibri"/>
              </a:rPr>
              <a:t>t</a:t>
            </a:r>
            <a:r>
              <a:rPr sz="2700" spc="0" baseline="3034" dirty="0" smtClean="0">
                <a:latin typeface="Calibri"/>
                <a:cs typeface="Calibri"/>
              </a:rPr>
              <a:t>a s</a:t>
            </a:r>
            <a:r>
              <a:rPr sz="2700" spc="4" baseline="3034" dirty="0" smtClean="0">
                <a:latin typeface="Calibri"/>
                <a:cs typeface="Calibri"/>
              </a:rPr>
              <a:t>e</a:t>
            </a:r>
            <a:r>
              <a:rPr sz="2700" spc="0" baseline="3034" dirty="0" smtClean="0">
                <a:latin typeface="Calibri"/>
                <a:cs typeface="Calibri"/>
              </a:rPr>
              <a:t>ba</a:t>
            </a:r>
            <a:r>
              <a:rPr sz="2700" spc="4" baseline="3034" dirty="0" smtClean="0">
                <a:latin typeface="Calibri"/>
                <a:cs typeface="Calibri"/>
              </a:rPr>
              <a:t>g</a:t>
            </a:r>
            <a:r>
              <a:rPr sz="2700" spc="-4" baseline="3034" dirty="0" smtClean="0">
                <a:latin typeface="Calibri"/>
                <a:cs typeface="Calibri"/>
              </a:rPr>
              <a:t>i</a:t>
            </a:r>
            <a:r>
              <a:rPr sz="2700" spc="0" baseline="3034" dirty="0" smtClean="0">
                <a:latin typeface="Calibri"/>
                <a:cs typeface="Calibri"/>
              </a:rPr>
              <a:t>an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ts val="1970"/>
              </a:lnSpc>
              <a:spcBef>
                <a:spcPts val="1"/>
              </a:spcBef>
            </a:pPr>
            <a:r>
              <a:rPr sz="2700" spc="0" baseline="3034" dirty="0" smtClean="0">
                <a:latin typeface="Calibri"/>
                <a:cs typeface="Calibri"/>
              </a:rPr>
              <a:t>b</a:t>
            </a:r>
            <a:r>
              <a:rPr sz="2700" spc="4" baseline="3034" dirty="0" smtClean="0">
                <a:latin typeface="Calibri"/>
                <a:cs typeface="Calibri"/>
              </a:rPr>
              <a:t>e</a:t>
            </a:r>
            <a:r>
              <a:rPr sz="2700" spc="0" baseline="3034" dirty="0" smtClean="0">
                <a:latin typeface="Calibri"/>
                <a:cs typeface="Calibri"/>
              </a:rPr>
              <a:t>s</a:t>
            </a:r>
            <a:r>
              <a:rPr sz="2700" spc="4" baseline="3034" dirty="0" smtClean="0">
                <a:latin typeface="Calibri"/>
                <a:cs typeface="Calibri"/>
              </a:rPr>
              <a:t>a</a:t>
            </a:r>
            <a:r>
              <a:rPr sz="2700" spc="0" baseline="3034" dirty="0" smtClean="0">
                <a:latin typeface="Calibri"/>
                <a:cs typeface="Calibri"/>
              </a:rPr>
              <a:t>r</a:t>
            </a:r>
            <a:r>
              <a:rPr sz="2700" spc="-9" baseline="3034" dirty="0" smtClean="0">
                <a:latin typeface="Calibri"/>
                <a:cs typeface="Calibri"/>
              </a:rPr>
              <a:t> </a:t>
            </a:r>
            <a:r>
              <a:rPr sz="2700" spc="-25" baseline="3034" dirty="0" smtClean="0">
                <a:latin typeface="Calibri"/>
                <a:cs typeface="Calibri"/>
              </a:rPr>
              <a:t>w</a:t>
            </a:r>
            <a:r>
              <a:rPr sz="2700" spc="0" baseline="3034" dirty="0" smtClean="0">
                <a:latin typeface="Calibri"/>
                <a:cs typeface="Calibri"/>
              </a:rPr>
              <a:t>ani</a:t>
            </a:r>
            <a:r>
              <a:rPr sz="2700" spc="-29" baseline="3034" dirty="0" smtClean="0">
                <a:latin typeface="Calibri"/>
                <a:cs typeface="Calibri"/>
              </a:rPr>
              <a:t>t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14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dan u</a:t>
            </a:r>
            <a:r>
              <a:rPr sz="2700" spc="4" baseline="3034" dirty="0" smtClean="0">
                <a:latin typeface="Calibri"/>
                <a:cs typeface="Calibri"/>
              </a:rPr>
              <a:t>s</a:t>
            </a:r>
            <a:r>
              <a:rPr sz="2700" spc="-4" baseline="3034" dirty="0" smtClean="0">
                <a:latin typeface="Calibri"/>
                <a:cs typeface="Calibri"/>
              </a:rPr>
              <a:t>i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4" baseline="3034" dirty="0" smtClean="0">
                <a:latin typeface="Calibri"/>
                <a:cs typeface="Calibri"/>
              </a:rPr>
              <a:t> </a:t>
            </a:r>
            <a:r>
              <a:rPr sz="2700" spc="-4" baseline="3034" dirty="0" smtClean="0">
                <a:latin typeface="Calibri"/>
                <a:cs typeface="Calibri"/>
              </a:rPr>
              <a:t>l</a:t>
            </a:r>
            <a:r>
              <a:rPr sz="2700" spc="0" baseline="3034" dirty="0" smtClean="0">
                <a:latin typeface="Calibri"/>
                <a:cs typeface="Calibri"/>
              </a:rPr>
              <a:t>an</a:t>
            </a:r>
            <a:r>
              <a:rPr sz="2700" spc="4" baseline="3034" dirty="0" smtClean="0">
                <a:latin typeface="Calibri"/>
                <a:cs typeface="Calibri"/>
              </a:rPr>
              <a:t>j</a:t>
            </a:r>
            <a:r>
              <a:rPr sz="2700" spc="0" baseline="3034" dirty="0" smtClean="0">
                <a:latin typeface="Calibri"/>
                <a:cs typeface="Calibri"/>
              </a:rPr>
              <a:t>ut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56868" y="3480435"/>
            <a:ext cx="555695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 smtClean="0">
                <a:latin typeface="Calibri"/>
                <a:cs typeface="Calibri"/>
              </a:rPr>
              <a:t>Input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84780" y="4355846"/>
            <a:ext cx="2322011" cy="7553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 smtClean="0">
                <a:latin typeface="Calibri"/>
                <a:cs typeface="Calibri"/>
              </a:rPr>
              <a:t>D</a:t>
            </a:r>
            <a:r>
              <a:rPr sz="2700" spc="-14" baseline="3034" dirty="0" smtClean="0">
                <a:latin typeface="Calibri"/>
                <a:cs typeface="Calibri"/>
              </a:rPr>
              <a:t>a</a:t>
            </a:r>
            <a:r>
              <a:rPr sz="2700" spc="-25" baseline="3034" dirty="0" smtClean="0">
                <a:latin typeface="Calibri"/>
                <a:cs typeface="Calibri"/>
              </a:rPr>
              <a:t>t</a:t>
            </a:r>
            <a:r>
              <a:rPr sz="2700" spc="0" baseline="3034" dirty="0" smtClean="0">
                <a:latin typeface="Calibri"/>
                <a:cs typeface="Calibri"/>
              </a:rPr>
              <a:t>a p</a:t>
            </a:r>
            <a:r>
              <a:rPr sz="2700" spc="4" baseline="3034" dirty="0" smtClean="0">
                <a:latin typeface="Calibri"/>
                <a:cs typeface="Calibri"/>
              </a:rPr>
              <a:t>e</a:t>
            </a:r>
            <a:r>
              <a:rPr sz="2700" spc="0" baseline="3034" dirty="0" smtClean="0">
                <a:latin typeface="Calibri"/>
                <a:cs typeface="Calibri"/>
              </a:rPr>
              <a:t>m</a:t>
            </a:r>
            <a:r>
              <a:rPr sz="2700" spc="4" baseline="3034" dirty="0" smtClean="0">
                <a:latin typeface="Calibri"/>
                <a:cs typeface="Calibri"/>
              </a:rPr>
              <a:t>e</a:t>
            </a:r>
            <a:r>
              <a:rPr sz="2700" spc="0" baseline="3034" dirty="0" smtClean="0">
                <a:latin typeface="Calibri"/>
                <a:cs typeface="Calibri"/>
              </a:rPr>
              <a:t>r</a:t>
            </a:r>
            <a:r>
              <a:rPr sz="2700" spc="-9" baseline="3034" dirty="0" smtClean="0">
                <a:latin typeface="Calibri"/>
                <a:cs typeface="Calibri"/>
              </a:rPr>
              <a:t>i</a:t>
            </a:r>
            <a:r>
              <a:rPr sz="2700" spc="-14" baseline="3034" dirty="0" smtClean="0">
                <a:latin typeface="Calibri"/>
                <a:cs typeface="Calibri"/>
              </a:rPr>
              <a:t>k</a:t>
            </a:r>
            <a:r>
              <a:rPr sz="2700" spc="0" baseline="3034" dirty="0" smtClean="0">
                <a:latin typeface="Calibri"/>
                <a:cs typeface="Calibri"/>
              </a:rPr>
              <a:t>s</a:t>
            </a:r>
            <a:r>
              <a:rPr sz="2700" spc="4" baseline="3034" dirty="0" smtClean="0">
                <a:latin typeface="Calibri"/>
                <a:cs typeface="Calibri"/>
              </a:rPr>
              <a:t>a</a:t>
            </a:r>
            <a:r>
              <a:rPr sz="2700" spc="0" baseline="3034" dirty="0" smtClean="0">
                <a:latin typeface="Calibri"/>
                <a:cs typeface="Calibri"/>
              </a:rPr>
              <a:t>an</a:t>
            </a:r>
            <a:r>
              <a:rPr sz="2700" spc="-14" baseline="3034" dirty="0" smtClean="0">
                <a:latin typeface="Calibri"/>
                <a:cs typeface="Calibri"/>
              </a:rPr>
              <a:t> </a:t>
            </a:r>
            <a:r>
              <a:rPr sz="2700" spc="-34" baseline="3034" dirty="0" smtClean="0">
                <a:latin typeface="Calibri"/>
                <a:cs typeface="Calibri"/>
              </a:rPr>
              <a:t>f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-9" baseline="3034" dirty="0" smtClean="0">
                <a:latin typeface="Calibri"/>
                <a:cs typeface="Calibri"/>
              </a:rPr>
              <a:t>k</a:t>
            </a:r>
            <a:r>
              <a:rPr sz="2700" spc="-14" baseline="3034" dirty="0" smtClean="0">
                <a:latin typeface="Calibri"/>
                <a:cs typeface="Calibri"/>
              </a:rPr>
              <a:t>t</a:t>
            </a:r>
            <a:r>
              <a:rPr sz="2700" spc="0" baseline="3034" dirty="0" smtClean="0">
                <a:latin typeface="Calibri"/>
                <a:cs typeface="Calibri"/>
              </a:rPr>
              <a:t>or</a:t>
            </a:r>
            <a:endParaRPr sz="1800">
              <a:latin typeface="Calibri"/>
              <a:cs typeface="Calibri"/>
            </a:endParaRPr>
          </a:p>
          <a:p>
            <a:pPr marL="20955" marR="37641" algn="ctr">
              <a:lnSpc>
                <a:spcPts val="1970"/>
              </a:lnSpc>
              <a:spcBef>
                <a:spcPts val="1"/>
              </a:spcBef>
            </a:pPr>
            <a:r>
              <a:rPr sz="2700" spc="0" baseline="3034" dirty="0" smtClean="0">
                <a:latin typeface="Calibri"/>
                <a:cs typeface="Calibri"/>
              </a:rPr>
              <a:t>r</a:t>
            </a:r>
            <a:r>
              <a:rPr sz="2700" spc="-9" baseline="3034" dirty="0" smtClean="0">
                <a:latin typeface="Calibri"/>
                <a:cs typeface="Calibri"/>
              </a:rPr>
              <a:t>i</a:t>
            </a:r>
            <a:r>
              <a:rPr sz="2700" spc="0" baseline="3034" dirty="0" smtClean="0">
                <a:latin typeface="Calibri"/>
                <a:cs typeface="Calibri"/>
              </a:rPr>
              <a:t>si</a:t>
            </a:r>
            <a:r>
              <a:rPr sz="2700" spc="-64" baseline="3034" dirty="0" smtClean="0">
                <a:latin typeface="Calibri"/>
                <a:cs typeface="Calibri"/>
              </a:rPr>
              <a:t>k</a:t>
            </a:r>
            <a:r>
              <a:rPr sz="2700" spc="0" baseline="3034" dirty="0" smtClean="0">
                <a:latin typeface="Calibri"/>
                <a:cs typeface="Calibri"/>
              </a:rPr>
              <a:t>o</a:t>
            </a:r>
            <a:r>
              <a:rPr sz="2700" spc="14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ba</a:t>
            </a:r>
            <a:r>
              <a:rPr sz="2700" spc="-29" baseline="3034" dirty="0" smtClean="0">
                <a:latin typeface="Calibri"/>
                <a:cs typeface="Calibri"/>
              </a:rPr>
              <a:t>n</a:t>
            </a:r>
            <a:r>
              <a:rPr sz="2700" spc="-25" baseline="3034" dirty="0" smtClean="0">
                <a:latin typeface="Calibri"/>
                <a:cs typeface="Calibri"/>
              </a:rPr>
              <a:t>y</a:t>
            </a:r>
            <a:r>
              <a:rPr sz="2700" spc="0" baseline="3034" dirty="0" smtClean="0">
                <a:latin typeface="Calibri"/>
                <a:cs typeface="Calibri"/>
              </a:rPr>
              <a:t>ak</a:t>
            </a:r>
            <a:r>
              <a:rPr sz="2700" spc="-9" baseline="3034" dirty="0" smtClean="0">
                <a:latin typeface="Calibri"/>
                <a:cs typeface="Calibri"/>
              </a:rPr>
              <a:t> </a:t>
            </a:r>
            <a:r>
              <a:rPr sz="2700" spc="-25" baseline="3034" dirty="0" smtClean="0">
                <a:latin typeface="Calibri"/>
                <a:cs typeface="Calibri"/>
              </a:rPr>
              <a:t>y</a:t>
            </a:r>
            <a:r>
              <a:rPr sz="2700" spc="0" baseline="3034" dirty="0" smtClean="0">
                <a:latin typeface="Calibri"/>
                <a:cs typeface="Calibri"/>
              </a:rPr>
              <a:t>ang t</a:t>
            </a:r>
            <a:r>
              <a:rPr sz="2700" spc="-9" baseline="3034" dirty="0" smtClean="0">
                <a:latin typeface="Calibri"/>
                <a:cs typeface="Calibri"/>
              </a:rPr>
              <a:t>i</a:t>
            </a:r>
            <a:r>
              <a:rPr sz="2700" spc="0" baseline="3034" dirty="0" smtClean="0">
                <a:latin typeface="Calibri"/>
                <a:cs typeface="Calibri"/>
              </a:rPr>
              <a:t>dak</a:t>
            </a:r>
            <a:endParaRPr sz="1800">
              <a:latin typeface="Calibri"/>
              <a:cs typeface="Calibri"/>
            </a:endParaRPr>
          </a:p>
          <a:p>
            <a:pPr marL="760348" marR="778592" algn="ctr">
              <a:lnSpc>
                <a:spcPts val="1980"/>
              </a:lnSpc>
              <a:spcBef>
                <a:spcPts val="0"/>
              </a:spcBef>
            </a:pPr>
            <a:r>
              <a:rPr sz="2700" spc="-4" baseline="3034" dirty="0" smtClean="0">
                <a:latin typeface="Calibri"/>
                <a:cs typeface="Calibri"/>
              </a:rPr>
              <a:t>l</a:t>
            </a:r>
            <a:r>
              <a:rPr sz="2700" spc="0" baseline="3034" dirty="0" smtClean="0">
                <a:latin typeface="Calibri"/>
                <a:cs typeface="Calibri"/>
              </a:rPr>
              <a:t>e</a:t>
            </a:r>
            <a:r>
              <a:rPr sz="2700" spc="4" baseline="3034" dirty="0" smtClean="0">
                <a:latin typeface="Calibri"/>
                <a:cs typeface="Calibri"/>
              </a:rPr>
              <a:t>n</a:t>
            </a:r>
            <a:r>
              <a:rPr sz="2700" spc="0" baseline="3034" dirty="0" smtClean="0">
                <a:latin typeface="Calibri"/>
                <a:cs typeface="Calibri"/>
              </a:rPr>
              <a:t>g</a:t>
            </a:r>
            <a:r>
              <a:rPr sz="2700" spc="-34" baseline="3034" dirty="0" smtClean="0">
                <a:latin typeface="Calibri"/>
                <a:cs typeface="Calibri"/>
              </a:rPr>
              <a:t>k</a:t>
            </a:r>
            <a:r>
              <a:rPr sz="2700" spc="0" baseline="3034" dirty="0" smtClean="0">
                <a:latin typeface="Calibri"/>
                <a:cs typeface="Calibri"/>
              </a:rPr>
              <a:t>ap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998077" y="4380483"/>
            <a:ext cx="2804350" cy="81178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94003" marR="800937" algn="ctr">
              <a:lnSpc>
                <a:spcPts val="1935"/>
              </a:lnSpc>
              <a:spcBef>
                <a:spcPts val="96"/>
              </a:spcBef>
            </a:pPr>
            <a:r>
              <a:rPr sz="2700" spc="-39" baseline="3034" dirty="0" smtClean="0">
                <a:latin typeface="Calibri"/>
                <a:cs typeface="Calibri"/>
              </a:rPr>
              <a:t>P</a:t>
            </a:r>
            <a:r>
              <a:rPr sz="2700" spc="0" baseline="3034" dirty="0" smtClean="0">
                <a:latin typeface="Calibri"/>
                <a:cs typeface="Calibri"/>
              </a:rPr>
              <a:t>ela</a:t>
            </a:r>
            <a:r>
              <a:rPr sz="2700" spc="-14" baseline="3034" dirty="0" smtClean="0">
                <a:latin typeface="Calibri"/>
                <a:cs typeface="Calibri"/>
              </a:rPr>
              <a:t>k</a:t>
            </a:r>
            <a:r>
              <a:rPr sz="2700" spc="0" baseline="3034" dirty="0" smtClean="0">
                <a:latin typeface="Calibri"/>
                <a:cs typeface="Calibri"/>
              </a:rPr>
              <a:t>s</a:t>
            </a:r>
            <a:r>
              <a:rPr sz="2700" spc="4" baseline="3034" dirty="0" smtClean="0">
                <a:latin typeface="Calibri"/>
                <a:cs typeface="Calibri"/>
              </a:rPr>
              <a:t>a</a:t>
            </a:r>
            <a:r>
              <a:rPr sz="2700" spc="0" baseline="3034" dirty="0" smtClean="0">
                <a:latin typeface="Calibri"/>
                <a:cs typeface="Calibri"/>
              </a:rPr>
              <a:t>na</a:t>
            </a:r>
            <a:r>
              <a:rPr sz="2700" spc="4" baseline="3034" dirty="0" smtClean="0">
                <a:latin typeface="Calibri"/>
                <a:cs typeface="Calibri"/>
              </a:rPr>
              <a:t>a</a:t>
            </a:r>
            <a:r>
              <a:rPr sz="2700" spc="0" baseline="3034" dirty="0" smtClean="0">
                <a:latin typeface="Calibri"/>
                <a:cs typeface="Calibri"/>
              </a:rPr>
              <a:t>n</a:t>
            </a:r>
            <a:endParaRPr sz="1800">
              <a:latin typeface="Calibri"/>
              <a:cs typeface="Calibri"/>
            </a:endParaRPr>
          </a:p>
          <a:p>
            <a:pPr indent="0" algn="ctr">
              <a:lnSpc>
                <a:spcPct val="101623"/>
              </a:lnSpc>
            </a:pPr>
            <a:r>
              <a:rPr sz="1800" spc="-59" dirty="0" smtClean="0">
                <a:latin typeface="Calibri"/>
                <a:cs typeface="Calibri"/>
              </a:rPr>
              <a:t>k</a:t>
            </a:r>
            <a:r>
              <a:rPr sz="1800" spc="0" dirty="0" smtClean="0">
                <a:latin typeface="Calibri"/>
                <a:cs typeface="Calibri"/>
              </a:rPr>
              <a:t>e</a:t>
            </a:r>
            <a:r>
              <a:rPr sz="1800" spc="4" dirty="0" smtClean="0">
                <a:latin typeface="Calibri"/>
                <a:cs typeface="Calibri"/>
              </a:rPr>
              <a:t>g</a:t>
            </a:r>
            <a:r>
              <a:rPr sz="1800" spc="-4" dirty="0" smtClean="0">
                <a:latin typeface="Calibri"/>
                <a:cs typeface="Calibri"/>
              </a:rPr>
              <a:t>i</a:t>
            </a:r>
            <a:r>
              <a:rPr sz="1800" spc="-9" dirty="0" smtClean="0">
                <a:latin typeface="Calibri"/>
                <a:cs typeface="Calibri"/>
              </a:rPr>
              <a:t>a</a:t>
            </a:r>
            <a:r>
              <a:rPr sz="1800" spc="-25" dirty="0" smtClean="0">
                <a:latin typeface="Calibri"/>
                <a:cs typeface="Calibri"/>
              </a:rPr>
              <a:t>t</a:t>
            </a:r>
            <a:r>
              <a:rPr sz="1800" spc="0" dirty="0" smtClean="0">
                <a:latin typeface="Calibri"/>
                <a:cs typeface="Calibri"/>
              </a:rPr>
              <a:t>an/</a:t>
            </a:r>
            <a:r>
              <a:rPr sz="1800" spc="-59" dirty="0" smtClean="0">
                <a:latin typeface="Calibri"/>
                <a:cs typeface="Calibri"/>
              </a:rPr>
              <a:t>k</a:t>
            </a:r>
            <a:r>
              <a:rPr sz="1800" spc="0" dirty="0" smtClean="0">
                <a:latin typeface="Calibri"/>
                <a:cs typeface="Calibri"/>
              </a:rPr>
              <a:t>om</a:t>
            </a:r>
            <a:r>
              <a:rPr sz="1800" spc="4" dirty="0" smtClean="0">
                <a:latin typeface="Calibri"/>
                <a:cs typeface="Calibri"/>
              </a:rPr>
              <a:t>p</a:t>
            </a:r>
            <a:r>
              <a:rPr sz="1800" spc="0" dirty="0" smtClean="0">
                <a:latin typeface="Calibri"/>
                <a:cs typeface="Calibri"/>
              </a:rPr>
              <a:t>on</a:t>
            </a:r>
            <a:r>
              <a:rPr sz="1800" spc="4" dirty="0" smtClean="0">
                <a:latin typeface="Calibri"/>
                <a:cs typeface="Calibri"/>
              </a:rPr>
              <a:t>e</a:t>
            </a:r>
            <a:r>
              <a:rPr sz="1800" spc="0" dirty="0" smtClean="0">
                <a:latin typeface="Calibri"/>
                <a:cs typeface="Calibri"/>
              </a:rPr>
              <a:t>n</a:t>
            </a:r>
            <a:r>
              <a:rPr sz="1800" spc="-9" dirty="0" smtClean="0">
                <a:latin typeface="Calibri"/>
                <a:cs typeface="Calibri"/>
              </a:rPr>
              <a:t> </a:t>
            </a:r>
            <a:r>
              <a:rPr sz="1800" spc="-39" dirty="0" smtClean="0">
                <a:latin typeface="Calibri"/>
                <a:cs typeface="Calibri"/>
              </a:rPr>
              <a:t>P</a:t>
            </a:r>
            <a:r>
              <a:rPr sz="1800" spc="0" dirty="0" smtClean="0">
                <a:latin typeface="Calibri"/>
                <a:cs typeface="Calibri"/>
              </a:rPr>
              <a:t>os</a:t>
            </a:r>
            <a:r>
              <a:rPr sz="1800" spc="4" dirty="0" smtClean="0">
                <a:latin typeface="Calibri"/>
                <a:cs typeface="Calibri"/>
              </a:rPr>
              <a:t>b</a:t>
            </a:r>
            <a:r>
              <a:rPr sz="1800" spc="-4" dirty="0" smtClean="0">
                <a:latin typeface="Calibri"/>
                <a:cs typeface="Calibri"/>
              </a:rPr>
              <a:t>i</a:t>
            </a:r>
            <a:r>
              <a:rPr sz="1800" spc="0" dirty="0" smtClean="0">
                <a:latin typeface="Calibri"/>
                <a:cs typeface="Calibri"/>
              </a:rPr>
              <a:t>ndu b</a:t>
            </a:r>
            <a:r>
              <a:rPr sz="1800" spc="4" dirty="0" smtClean="0">
                <a:latin typeface="Calibri"/>
                <a:cs typeface="Calibri"/>
              </a:rPr>
              <a:t>e</a:t>
            </a:r>
            <a:r>
              <a:rPr sz="1800" spc="-4" dirty="0" smtClean="0">
                <a:latin typeface="Calibri"/>
                <a:cs typeface="Calibri"/>
              </a:rPr>
              <a:t>l</a:t>
            </a:r>
            <a:r>
              <a:rPr sz="1800" spc="0" dirty="0" smtClean="0">
                <a:latin typeface="Calibri"/>
                <a:cs typeface="Calibri"/>
              </a:rPr>
              <a:t>um</a:t>
            </a:r>
            <a:r>
              <a:rPr sz="1800" spc="-4" dirty="0" smtClean="0">
                <a:latin typeface="Calibri"/>
                <a:cs typeface="Calibri"/>
              </a:rPr>
              <a:t> </a:t>
            </a:r>
            <a:r>
              <a:rPr sz="1800" spc="0" dirty="0" smtClean="0">
                <a:latin typeface="Calibri"/>
                <a:cs typeface="Calibri"/>
              </a:rPr>
              <a:t>o</a:t>
            </a:r>
            <a:r>
              <a:rPr sz="1800" spc="-9" dirty="0" smtClean="0">
                <a:latin typeface="Calibri"/>
                <a:cs typeface="Calibri"/>
              </a:rPr>
              <a:t>p</a:t>
            </a:r>
            <a:r>
              <a:rPr sz="1800" spc="0" dirty="0" smtClean="0">
                <a:latin typeface="Calibri"/>
                <a:cs typeface="Calibri"/>
              </a:rPr>
              <a:t>t</a:t>
            </a:r>
            <a:r>
              <a:rPr sz="1800" spc="-9" dirty="0" smtClean="0">
                <a:latin typeface="Calibri"/>
                <a:cs typeface="Calibri"/>
              </a:rPr>
              <a:t>i</a:t>
            </a:r>
            <a:r>
              <a:rPr sz="1800" spc="0" dirty="0" smtClean="0">
                <a:latin typeface="Calibri"/>
                <a:cs typeface="Calibri"/>
              </a:rPr>
              <a:t>mal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26074" y="4384802"/>
            <a:ext cx="2239798" cy="81178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935"/>
              </a:lnSpc>
              <a:spcBef>
                <a:spcPts val="96"/>
              </a:spcBef>
            </a:pPr>
            <a:r>
              <a:rPr sz="2700" spc="-64" baseline="3034" dirty="0" smtClean="0">
                <a:latin typeface="Calibri"/>
                <a:cs typeface="Calibri"/>
              </a:rPr>
              <a:t>W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-9" baseline="3034" dirty="0" smtClean="0">
                <a:latin typeface="Calibri"/>
                <a:cs typeface="Calibri"/>
              </a:rPr>
              <a:t>k</a:t>
            </a:r>
            <a:r>
              <a:rPr sz="2700" spc="0" baseline="3034" dirty="0" smtClean="0">
                <a:latin typeface="Calibri"/>
                <a:cs typeface="Calibri"/>
              </a:rPr>
              <a:t>tu d</a:t>
            </a:r>
            <a:r>
              <a:rPr sz="2700" spc="4" baseline="3034" dirty="0" smtClean="0">
                <a:latin typeface="Calibri"/>
                <a:cs typeface="Calibri"/>
              </a:rPr>
              <a:t>a</a:t>
            </a:r>
            <a:r>
              <a:rPr sz="2700" spc="0" baseline="3034" dirty="0" smtClean="0">
                <a:latin typeface="Calibri"/>
                <a:cs typeface="Calibri"/>
              </a:rPr>
              <a:t>n</a:t>
            </a:r>
            <a:r>
              <a:rPr sz="2700" spc="9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s</a:t>
            </a:r>
            <a:r>
              <a:rPr sz="2700" spc="4" baseline="3034" dirty="0" smtClean="0">
                <a:latin typeface="Calibri"/>
                <a:cs typeface="Calibri"/>
              </a:rPr>
              <a:t>u</a:t>
            </a:r>
            <a:r>
              <a:rPr sz="2700" spc="0" baseline="3034" dirty="0" smtClean="0">
                <a:latin typeface="Calibri"/>
                <a:cs typeface="Calibri"/>
              </a:rPr>
              <a:t>mb</a:t>
            </a:r>
            <a:r>
              <a:rPr sz="2700" spc="9" baseline="3034" dirty="0" smtClean="0">
                <a:latin typeface="Calibri"/>
                <a:cs typeface="Calibri"/>
              </a:rPr>
              <a:t>e</a:t>
            </a:r>
            <a:r>
              <a:rPr sz="2700" spc="-29" baseline="3034" dirty="0" smtClean="0">
                <a:latin typeface="Calibri"/>
                <a:cs typeface="Calibri"/>
              </a:rPr>
              <a:t>r</a:t>
            </a:r>
            <a:r>
              <a:rPr sz="2700" spc="0" baseline="3034" dirty="0" smtClean="0">
                <a:latin typeface="Calibri"/>
                <a:cs typeface="Calibri"/>
              </a:rPr>
              <a:t>d</a:t>
            </a:r>
            <a:r>
              <a:rPr sz="2700" spc="-29" baseline="3034" dirty="0" smtClean="0">
                <a:latin typeface="Calibri"/>
                <a:cs typeface="Calibri"/>
              </a:rPr>
              <a:t>a</a:t>
            </a:r>
            <a:r>
              <a:rPr sz="2700" spc="-25" baseline="3034" dirty="0" smtClean="0">
                <a:latin typeface="Calibri"/>
                <a:cs typeface="Calibri"/>
              </a:rPr>
              <a:t>y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endParaRPr sz="1800">
              <a:latin typeface="Calibri"/>
              <a:cs typeface="Calibri"/>
            </a:endParaRPr>
          </a:p>
          <a:p>
            <a:pPr marL="300635" marR="315382" algn="ctr">
              <a:lnSpc>
                <a:spcPts val="2195"/>
              </a:lnSpc>
              <a:spcBef>
                <a:spcPts val="12"/>
              </a:spcBef>
            </a:pPr>
            <a:r>
              <a:rPr sz="2700" spc="-25" baseline="1517" dirty="0" smtClean="0">
                <a:latin typeface="Calibri"/>
                <a:cs typeface="Calibri"/>
              </a:rPr>
              <a:t>k</a:t>
            </a:r>
            <a:r>
              <a:rPr sz="2700" spc="0" baseline="1517" dirty="0" smtClean="0">
                <a:latin typeface="Calibri"/>
                <a:cs typeface="Calibri"/>
              </a:rPr>
              <a:t>u</a:t>
            </a:r>
            <a:r>
              <a:rPr sz="2700" spc="-39" baseline="1517" dirty="0" smtClean="0">
                <a:latin typeface="Calibri"/>
                <a:cs typeface="Calibri"/>
              </a:rPr>
              <a:t>r</a:t>
            </a:r>
            <a:r>
              <a:rPr sz="2700" spc="0" baseline="1517" dirty="0" smtClean="0">
                <a:latin typeface="Calibri"/>
                <a:cs typeface="Calibri"/>
              </a:rPr>
              <a:t>ang me</a:t>
            </a:r>
            <a:r>
              <a:rPr sz="2700" spc="4" baseline="1517" dirty="0" smtClean="0">
                <a:latin typeface="Calibri"/>
                <a:cs typeface="Calibri"/>
              </a:rPr>
              <a:t>m</a:t>
            </a:r>
            <a:r>
              <a:rPr sz="2700" spc="0" baseline="1517" dirty="0" smtClean="0">
                <a:latin typeface="Calibri"/>
                <a:cs typeface="Calibri"/>
              </a:rPr>
              <a:t>ad</a:t>
            </a:r>
            <a:r>
              <a:rPr sz="2700" spc="4" baseline="1517" dirty="0" smtClean="0">
                <a:latin typeface="Calibri"/>
                <a:cs typeface="Calibri"/>
              </a:rPr>
              <a:t>a</a:t>
            </a:r>
            <a:r>
              <a:rPr sz="2700" spc="0" baseline="1517" dirty="0" smtClean="0">
                <a:latin typeface="Calibri"/>
                <a:cs typeface="Calibri"/>
              </a:rPr>
              <a:t>i</a:t>
            </a:r>
            <a:endParaRPr sz="1800">
              <a:latin typeface="Calibri"/>
              <a:cs typeface="Calibri"/>
            </a:endParaRPr>
          </a:p>
          <a:p>
            <a:pPr marL="24002" marR="40970" algn="ctr">
              <a:lnSpc>
                <a:spcPts val="2195"/>
              </a:lnSpc>
            </a:pPr>
            <a:r>
              <a:rPr sz="2700" spc="-39" baseline="1517" dirty="0" smtClean="0">
                <a:latin typeface="Calibri"/>
                <a:cs typeface="Calibri"/>
              </a:rPr>
              <a:t>P</a:t>
            </a:r>
            <a:r>
              <a:rPr sz="2700" spc="0" baseline="1517" dirty="0" smtClean="0">
                <a:latin typeface="Calibri"/>
                <a:cs typeface="Calibri"/>
              </a:rPr>
              <a:t>em</a:t>
            </a:r>
            <a:r>
              <a:rPr sz="2700" spc="9" baseline="1517" dirty="0" smtClean="0">
                <a:latin typeface="Calibri"/>
                <a:cs typeface="Calibri"/>
              </a:rPr>
              <a:t>e</a:t>
            </a:r>
            <a:r>
              <a:rPr sz="2700" spc="0" baseline="1517" dirty="0" smtClean="0">
                <a:latin typeface="Calibri"/>
                <a:cs typeface="Calibri"/>
              </a:rPr>
              <a:t>r</a:t>
            </a:r>
            <a:r>
              <a:rPr sz="2700" spc="-9" baseline="1517" dirty="0" smtClean="0">
                <a:latin typeface="Calibri"/>
                <a:cs typeface="Calibri"/>
              </a:rPr>
              <a:t>i</a:t>
            </a:r>
            <a:r>
              <a:rPr sz="2700" spc="-14" baseline="1517" dirty="0" smtClean="0">
                <a:latin typeface="Calibri"/>
                <a:cs typeface="Calibri"/>
              </a:rPr>
              <a:t>k</a:t>
            </a:r>
            <a:r>
              <a:rPr sz="2700" spc="0" baseline="1517" dirty="0" smtClean="0">
                <a:latin typeface="Calibri"/>
                <a:cs typeface="Calibri"/>
              </a:rPr>
              <a:t>s</a:t>
            </a:r>
            <a:r>
              <a:rPr sz="2700" spc="4" baseline="1517" dirty="0" smtClean="0">
                <a:latin typeface="Calibri"/>
                <a:cs typeface="Calibri"/>
              </a:rPr>
              <a:t>a</a:t>
            </a:r>
            <a:r>
              <a:rPr sz="2700" spc="0" baseline="1517" dirty="0" smtClean="0">
                <a:latin typeface="Calibri"/>
                <a:cs typeface="Calibri"/>
              </a:rPr>
              <a:t>an </a:t>
            </a:r>
            <a:r>
              <a:rPr sz="2700" spc="-59" baseline="1517" dirty="0" smtClean="0">
                <a:latin typeface="Calibri"/>
                <a:cs typeface="Calibri"/>
              </a:rPr>
              <a:t>k</a:t>
            </a:r>
            <a:r>
              <a:rPr sz="2700" spc="0" baseline="1517" dirty="0" smtClean="0">
                <a:latin typeface="Calibri"/>
                <a:cs typeface="Calibri"/>
              </a:rPr>
              <a:t>omple</a:t>
            </a:r>
            <a:r>
              <a:rPr sz="2700" spc="-9" baseline="1517" dirty="0" smtClean="0">
                <a:latin typeface="Calibri"/>
                <a:cs typeface="Calibri"/>
              </a:rPr>
              <a:t>k</a:t>
            </a:r>
            <a:r>
              <a:rPr sz="2700" spc="0" baseline="1517" dirty="0" smtClean="0">
                <a:latin typeface="Calibri"/>
                <a:cs typeface="Calibri"/>
              </a:rPr>
              <a:t>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2322" y="4654956"/>
            <a:ext cx="763186" cy="2543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-4" baseline="3034" dirty="0" smtClean="0">
                <a:latin typeface="Calibri"/>
                <a:cs typeface="Calibri"/>
              </a:rPr>
              <a:t>P</a:t>
            </a:r>
            <a:r>
              <a:rPr sz="2700" spc="-29" baseline="3034" dirty="0" smtClean="0">
                <a:latin typeface="Calibri"/>
                <a:cs typeface="Calibri"/>
              </a:rPr>
              <a:t>r</a:t>
            </a:r>
            <a:r>
              <a:rPr sz="2700" spc="0" baseline="3034" dirty="0" smtClean="0">
                <a:latin typeface="Calibri"/>
                <a:cs typeface="Calibri"/>
              </a:rPr>
              <a:t>o</a:t>
            </a:r>
            <a:r>
              <a:rPr sz="2700" spc="-9" baseline="3034" dirty="0" smtClean="0">
                <a:latin typeface="Calibri"/>
                <a:cs typeface="Calibri"/>
              </a:rPr>
              <a:t>c</a:t>
            </a:r>
            <a:r>
              <a:rPr sz="2700" spc="0" baseline="3034" dirty="0" smtClean="0">
                <a:latin typeface="Calibri"/>
                <a:cs typeface="Calibri"/>
              </a:rPr>
              <a:t>e</a:t>
            </a:r>
            <a:r>
              <a:rPr sz="2700" spc="4" baseline="3034" dirty="0" smtClean="0">
                <a:latin typeface="Calibri"/>
                <a:cs typeface="Calibri"/>
              </a:rPr>
              <a:t>s</a:t>
            </a:r>
            <a:r>
              <a:rPr sz="2700" spc="0" baseline="3034" dirty="0" smtClean="0">
                <a:latin typeface="Calibri"/>
                <a:cs typeface="Calibri"/>
              </a:rPr>
              <a:t>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90438" y="5488178"/>
            <a:ext cx="2506461" cy="10909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11454" marR="220144" algn="ctr">
              <a:lnSpc>
                <a:spcPts val="1935"/>
              </a:lnSpc>
              <a:spcBef>
                <a:spcPts val="96"/>
              </a:spcBef>
            </a:pPr>
            <a:r>
              <a:rPr sz="2700" spc="-64" baseline="3034" dirty="0" smtClean="0">
                <a:latin typeface="Calibri"/>
                <a:cs typeface="Calibri"/>
              </a:rPr>
              <a:t>W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-9" baseline="3034" dirty="0" smtClean="0">
                <a:latin typeface="Calibri"/>
                <a:cs typeface="Calibri"/>
              </a:rPr>
              <a:t>k</a:t>
            </a:r>
            <a:r>
              <a:rPr sz="2700" spc="0" baseline="3034" dirty="0" smtClean="0">
                <a:latin typeface="Calibri"/>
                <a:cs typeface="Calibri"/>
              </a:rPr>
              <a:t>tu </a:t>
            </a:r>
            <a:r>
              <a:rPr sz="2700" spc="-25" baseline="3034" dirty="0" smtClean="0">
                <a:latin typeface="Calibri"/>
                <a:cs typeface="Calibri"/>
              </a:rPr>
              <a:t>t</a:t>
            </a:r>
            <a:r>
              <a:rPr sz="2700" spc="0" baseline="3034" dirty="0" smtClean="0">
                <a:latin typeface="Calibri"/>
                <a:cs typeface="Calibri"/>
              </a:rPr>
              <a:t>erb</a:t>
            </a:r>
            <a:r>
              <a:rPr sz="2700" spc="-4" baseline="3034" dirty="0" smtClean="0">
                <a:latin typeface="Calibri"/>
                <a:cs typeface="Calibri"/>
              </a:rPr>
              <a:t>a</a:t>
            </a:r>
            <a:r>
              <a:rPr sz="2700" spc="-25" baseline="3034" dirty="0" smtClean="0">
                <a:latin typeface="Calibri"/>
                <a:cs typeface="Calibri"/>
              </a:rPr>
              <a:t>t</a:t>
            </a:r>
            <a:r>
              <a:rPr sz="2700" spc="0" baseline="3034" dirty="0" smtClean="0">
                <a:latin typeface="Calibri"/>
                <a:cs typeface="Calibri"/>
              </a:rPr>
              <a:t>as</a:t>
            </a:r>
            <a:r>
              <a:rPr sz="2700" spc="4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u</a:t>
            </a:r>
            <a:r>
              <a:rPr sz="2700" spc="-4" baseline="3034" dirty="0" smtClean="0">
                <a:latin typeface="Calibri"/>
                <a:cs typeface="Calibri"/>
              </a:rPr>
              <a:t>n</a:t>
            </a:r>
            <a:r>
              <a:rPr sz="2700" spc="0" baseline="3034" dirty="0" smtClean="0">
                <a:latin typeface="Calibri"/>
                <a:cs typeface="Calibri"/>
              </a:rPr>
              <a:t>tuk</a:t>
            </a:r>
            <a:endParaRPr sz="1800">
              <a:latin typeface="Calibri"/>
              <a:cs typeface="Calibri"/>
            </a:endParaRPr>
          </a:p>
          <a:p>
            <a:pPr marL="664060" marR="674904" algn="ctr">
              <a:lnSpc>
                <a:spcPts val="2195"/>
              </a:lnSpc>
              <a:spcBef>
                <a:spcPts val="12"/>
              </a:spcBef>
            </a:pPr>
            <a:r>
              <a:rPr sz="2700" spc="0" baseline="1517" dirty="0" smtClean="0">
                <a:latin typeface="Calibri"/>
                <a:cs typeface="Calibri"/>
              </a:rPr>
              <a:t>melapo</a:t>
            </a:r>
            <a:r>
              <a:rPr sz="2700" spc="-9" baseline="1517" dirty="0" smtClean="0">
                <a:latin typeface="Calibri"/>
                <a:cs typeface="Calibri"/>
              </a:rPr>
              <a:t>r</a:t>
            </a:r>
            <a:r>
              <a:rPr sz="2700" spc="-39" baseline="1517" dirty="0" smtClean="0">
                <a:latin typeface="Calibri"/>
                <a:cs typeface="Calibri"/>
              </a:rPr>
              <a:t>k</a:t>
            </a:r>
            <a:r>
              <a:rPr sz="2700" spc="0" baseline="1517" dirty="0" smtClean="0">
                <a:latin typeface="Calibri"/>
                <a:cs typeface="Calibri"/>
              </a:rPr>
              <a:t>an</a:t>
            </a:r>
            <a:endParaRPr sz="1800">
              <a:latin typeface="Calibri"/>
              <a:cs typeface="Calibri"/>
            </a:endParaRPr>
          </a:p>
          <a:p>
            <a:pPr indent="0" algn="ctr">
              <a:lnSpc>
                <a:spcPct val="101623"/>
              </a:lnSpc>
            </a:pPr>
            <a:r>
              <a:rPr sz="1800" spc="-34" dirty="0" smtClean="0">
                <a:latin typeface="Calibri"/>
                <a:cs typeface="Calibri"/>
              </a:rPr>
              <a:t>K</a:t>
            </a:r>
            <a:r>
              <a:rPr sz="1800" spc="-9" dirty="0" smtClean="0">
                <a:latin typeface="Calibri"/>
                <a:cs typeface="Calibri"/>
              </a:rPr>
              <a:t>e</a:t>
            </a:r>
            <a:r>
              <a:rPr sz="1800" spc="-25" dirty="0" smtClean="0">
                <a:latin typeface="Calibri"/>
                <a:cs typeface="Calibri"/>
              </a:rPr>
              <a:t>t</a:t>
            </a:r>
            <a:r>
              <a:rPr sz="1800" spc="0" dirty="0" smtClean="0">
                <a:latin typeface="Calibri"/>
                <a:cs typeface="Calibri"/>
              </a:rPr>
              <a:t>erb</a:t>
            </a:r>
            <a:r>
              <a:rPr sz="1800" spc="-4" dirty="0" smtClean="0">
                <a:latin typeface="Calibri"/>
                <a:cs typeface="Calibri"/>
              </a:rPr>
              <a:t>a</a:t>
            </a:r>
            <a:r>
              <a:rPr sz="1800" spc="-25" dirty="0" smtClean="0">
                <a:latin typeface="Calibri"/>
                <a:cs typeface="Calibri"/>
              </a:rPr>
              <a:t>t</a:t>
            </a:r>
            <a:r>
              <a:rPr sz="1800" spc="0" dirty="0" smtClean="0">
                <a:latin typeface="Calibri"/>
                <a:cs typeface="Calibri"/>
              </a:rPr>
              <a:t>a</a:t>
            </a:r>
            <a:r>
              <a:rPr sz="1800" spc="4" dirty="0" smtClean="0">
                <a:latin typeface="Calibri"/>
                <a:cs typeface="Calibri"/>
              </a:rPr>
              <a:t>s</a:t>
            </a:r>
            <a:r>
              <a:rPr sz="1800" spc="0" dirty="0" smtClean="0">
                <a:latin typeface="Calibri"/>
                <a:cs typeface="Calibri"/>
              </a:rPr>
              <a:t>an</a:t>
            </a:r>
            <a:r>
              <a:rPr sz="1800" spc="-4" dirty="0" smtClean="0">
                <a:latin typeface="Calibri"/>
                <a:cs typeface="Calibri"/>
              </a:rPr>
              <a:t> </a:t>
            </a:r>
            <a:r>
              <a:rPr sz="1800" spc="0" dirty="0" smtClean="0">
                <a:latin typeface="Calibri"/>
                <a:cs typeface="Calibri"/>
              </a:rPr>
              <a:t>s</a:t>
            </a:r>
            <a:r>
              <a:rPr sz="1800" spc="4" dirty="0" smtClean="0">
                <a:latin typeface="Calibri"/>
                <a:cs typeface="Calibri"/>
              </a:rPr>
              <a:t>u</a:t>
            </a:r>
            <a:r>
              <a:rPr sz="1800" spc="0" dirty="0" smtClean="0">
                <a:latin typeface="Calibri"/>
                <a:cs typeface="Calibri"/>
              </a:rPr>
              <a:t>mb</a:t>
            </a:r>
            <a:r>
              <a:rPr sz="1800" spc="9" dirty="0" smtClean="0">
                <a:latin typeface="Calibri"/>
                <a:cs typeface="Calibri"/>
              </a:rPr>
              <a:t>e</a:t>
            </a:r>
            <a:r>
              <a:rPr sz="1800" spc="-29" dirty="0" smtClean="0">
                <a:latin typeface="Calibri"/>
                <a:cs typeface="Calibri"/>
              </a:rPr>
              <a:t>r</a:t>
            </a:r>
            <a:r>
              <a:rPr sz="1800" spc="0" dirty="0" smtClean="0">
                <a:latin typeface="Calibri"/>
                <a:cs typeface="Calibri"/>
              </a:rPr>
              <a:t>d</a:t>
            </a:r>
            <a:r>
              <a:rPr sz="1800" spc="-29" dirty="0" smtClean="0">
                <a:latin typeface="Calibri"/>
                <a:cs typeface="Calibri"/>
              </a:rPr>
              <a:t>a</a:t>
            </a:r>
            <a:r>
              <a:rPr sz="1800" spc="-25" dirty="0" smtClean="0">
                <a:latin typeface="Calibri"/>
                <a:cs typeface="Calibri"/>
              </a:rPr>
              <a:t>y</a:t>
            </a:r>
            <a:r>
              <a:rPr sz="1800" spc="4" dirty="0" smtClean="0">
                <a:latin typeface="Calibri"/>
                <a:cs typeface="Calibri"/>
              </a:rPr>
              <a:t>a</a:t>
            </a:r>
            <a:r>
              <a:rPr sz="1800" spc="0" dirty="0" smtClean="0">
                <a:latin typeface="Calibri"/>
                <a:cs typeface="Calibri"/>
              </a:rPr>
              <a:t>, si</a:t>
            </a:r>
            <a:r>
              <a:rPr sz="1800" spc="-19" dirty="0" smtClean="0">
                <a:latin typeface="Calibri"/>
                <a:cs typeface="Calibri"/>
              </a:rPr>
              <a:t>s</a:t>
            </a:r>
            <a:r>
              <a:rPr sz="1800" spc="-25" dirty="0" smtClean="0">
                <a:latin typeface="Calibri"/>
                <a:cs typeface="Calibri"/>
              </a:rPr>
              <a:t>t</a:t>
            </a:r>
            <a:r>
              <a:rPr sz="1800" spc="0" dirty="0" smtClean="0">
                <a:latin typeface="Calibri"/>
                <a:cs typeface="Calibri"/>
              </a:rPr>
              <a:t>em</a:t>
            </a:r>
            <a:r>
              <a:rPr sz="1800" spc="9" dirty="0" smtClean="0">
                <a:latin typeface="Calibri"/>
                <a:cs typeface="Calibri"/>
              </a:rPr>
              <a:t> </a:t>
            </a:r>
            <a:r>
              <a:rPr sz="1800" spc="-59" dirty="0" smtClean="0">
                <a:latin typeface="Calibri"/>
                <a:cs typeface="Calibri"/>
              </a:rPr>
              <a:t>k</a:t>
            </a:r>
            <a:r>
              <a:rPr sz="1800" spc="0" dirty="0" smtClean="0">
                <a:latin typeface="Calibri"/>
                <a:cs typeface="Calibri"/>
              </a:rPr>
              <a:t>omple</a:t>
            </a:r>
            <a:r>
              <a:rPr sz="1800" spc="-9" dirty="0" smtClean="0">
                <a:latin typeface="Calibri"/>
                <a:cs typeface="Calibri"/>
              </a:rPr>
              <a:t>k</a:t>
            </a:r>
            <a:r>
              <a:rPr sz="1800" spc="0" dirty="0" smtClean="0">
                <a:latin typeface="Calibri"/>
                <a:cs typeface="Calibri"/>
              </a:rPr>
              <a:t>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99334" y="5644845"/>
            <a:ext cx="2092034" cy="5039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 smtClean="0">
                <a:latin typeface="Calibri"/>
                <a:cs typeface="Calibri"/>
              </a:rPr>
              <a:t>D</a:t>
            </a:r>
            <a:r>
              <a:rPr sz="2700" spc="-14" baseline="3034" dirty="0" smtClean="0">
                <a:latin typeface="Calibri"/>
                <a:cs typeface="Calibri"/>
              </a:rPr>
              <a:t>a</a:t>
            </a:r>
            <a:r>
              <a:rPr sz="2700" spc="-25" baseline="3034" dirty="0" smtClean="0">
                <a:latin typeface="Calibri"/>
                <a:cs typeface="Calibri"/>
              </a:rPr>
              <a:t>t</a:t>
            </a:r>
            <a:r>
              <a:rPr sz="2700" spc="0" baseline="3034" dirty="0" smtClean="0">
                <a:latin typeface="Calibri"/>
                <a:cs typeface="Calibri"/>
              </a:rPr>
              <a:t>a </a:t>
            </a:r>
            <a:r>
              <a:rPr sz="2700" spc="-19" baseline="3034" dirty="0" smtClean="0">
                <a:latin typeface="Calibri"/>
                <a:cs typeface="Calibri"/>
              </a:rPr>
              <a:t>y</a:t>
            </a:r>
            <a:r>
              <a:rPr sz="2700" spc="0" baseline="3034" dirty="0" smtClean="0">
                <a:latin typeface="Calibri"/>
                <a:cs typeface="Calibri"/>
              </a:rPr>
              <a:t>ang </a:t>
            </a:r>
            <a:r>
              <a:rPr sz="2700" spc="-25" baseline="3034" dirty="0" smtClean="0">
                <a:latin typeface="Calibri"/>
                <a:cs typeface="Calibri"/>
              </a:rPr>
              <a:t>t</a:t>
            </a:r>
            <a:r>
              <a:rPr sz="2700" spc="0" baseline="3034" dirty="0" smtClean="0">
                <a:latin typeface="Calibri"/>
                <a:cs typeface="Calibri"/>
              </a:rPr>
              <a:t>er</a:t>
            </a:r>
            <a:r>
              <a:rPr sz="2700" spc="-4" baseline="3034" dirty="0" smtClean="0">
                <a:latin typeface="Calibri"/>
                <a:cs typeface="Calibri"/>
              </a:rPr>
              <a:t>l</a:t>
            </a:r>
            <a:r>
              <a:rPr sz="2700" spc="0" baseline="3034" dirty="0" smtClean="0">
                <a:latin typeface="Calibri"/>
                <a:cs typeface="Calibri"/>
              </a:rPr>
              <a:t>apor</a:t>
            </a:r>
            <a:r>
              <a:rPr sz="2700" spc="-39" baseline="3034" dirty="0" smtClean="0">
                <a:latin typeface="Calibri"/>
                <a:cs typeface="Calibri"/>
              </a:rPr>
              <a:t>k</a:t>
            </a:r>
            <a:r>
              <a:rPr sz="2700" spc="0" baseline="3034" dirty="0" smtClean="0">
                <a:latin typeface="Calibri"/>
                <a:cs typeface="Calibri"/>
              </a:rPr>
              <a:t>an</a:t>
            </a:r>
            <a:endParaRPr sz="1800">
              <a:latin typeface="Calibri"/>
              <a:cs typeface="Calibri"/>
            </a:endParaRPr>
          </a:p>
          <a:p>
            <a:pPr marL="303275" marR="321411" algn="ctr">
              <a:lnSpc>
                <a:spcPts val="1970"/>
              </a:lnSpc>
              <a:spcBef>
                <a:spcPts val="1"/>
              </a:spcBef>
            </a:pPr>
            <a:r>
              <a:rPr sz="2700" spc="-25" baseline="3034" dirty="0" smtClean="0">
                <a:latin typeface="Calibri"/>
                <a:cs typeface="Calibri"/>
              </a:rPr>
              <a:t>k</a:t>
            </a:r>
            <a:r>
              <a:rPr sz="2700" spc="0" baseline="3034" dirty="0" smtClean="0">
                <a:latin typeface="Calibri"/>
                <a:cs typeface="Calibri"/>
              </a:rPr>
              <a:t>u</a:t>
            </a:r>
            <a:r>
              <a:rPr sz="2700" spc="-39" baseline="3034" dirty="0" smtClean="0">
                <a:latin typeface="Calibri"/>
                <a:cs typeface="Calibri"/>
              </a:rPr>
              <a:t>r</a:t>
            </a:r>
            <a:r>
              <a:rPr sz="2700" spc="0" baseline="3034" dirty="0" smtClean="0">
                <a:latin typeface="Calibri"/>
                <a:cs typeface="Calibri"/>
              </a:rPr>
              <a:t>ang </a:t>
            </a:r>
            <a:r>
              <a:rPr sz="2700" spc="-4" baseline="3034" dirty="0" smtClean="0">
                <a:latin typeface="Calibri"/>
                <a:cs typeface="Calibri"/>
              </a:rPr>
              <a:t>l</a:t>
            </a:r>
            <a:r>
              <a:rPr sz="2700" spc="0" baseline="3034" dirty="0" smtClean="0">
                <a:latin typeface="Calibri"/>
                <a:cs typeface="Calibri"/>
              </a:rPr>
              <a:t>e</a:t>
            </a:r>
            <a:r>
              <a:rPr sz="2700" spc="4" baseline="3034" dirty="0" smtClean="0">
                <a:latin typeface="Calibri"/>
                <a:cs typeface="Calibri"/>
              </a:rPr>
              <a:t>n</a:t>
            </a:r>
            <a:r>
              <a:rPr sz="2700" spc="0" baseline="3034" dirty="0" smtClean="0">
                <a:latin typeface="Calibri"/>
                <a:cs typeface="Calibri"/>
              </a:rPr>
              <a:t>g</a:t>
            </a:r>
            <a:r>
              <a:rPr sz="2700" spc="-34" baseline="3034" dirty="0" smtClean="0">
                <a:latin typeface="Calibri"/>
                <a:cs typeface="Calibri"/>
              </a:rPr>
              <a:t>k</a:t>
            </a:r>
            <a:r>
              <a:rPr sz="2700" spc="0" baseline="3034" dirty="0" smtClean="0">
                <a:latin typeface="Calibri"/>
                <a:cs typeface="Calibri"/>
              </a:rPr>
              <a:t>ap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68816" y="5728360"/>
            <a:ext cx="2672373" cy="5039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935"/>
              </a:lnSpc>
              <a:spcBef>
                <a:spcPts val="96"/>
              </a:spcBef>
            </a:pPr>
            <a:r>
              <a:rPr sz="2700" spc="-39" baseline="3034" dirty="0" smtClean="0">
                <a:latin typeface="Calibri"/>
                <a:cs typeface="Calibri"/>
              </a:rPr>
              <a:t>R</a:t>
            </a:r>
            <a:r>
              <a:rPr sz="2700" spc="0" baseline="3034" dirty="0" smtClean="0">
                <a:latin typeface="Calibri"/>
                <a:cs typeface="Calibri"/>
              </a:rPr>
              <a:t>e</a:t>
            </a:r>
            <a:r>
              <a:rPr sz="2700" spc="-34" baseline="3034" dirty="0" smtClean="0">
                <a:latin typeface="Calibri"/>
                <a:cs typeface="Calibri"/>
              </a:rPr>
              <a:t>k</a:t>
            </a:r>
            <a:r>
              <a:rPr sz="2700" spc="0" baseline="3034" dirty="0" smtClean="0">
                <a:latin typeface="Calibri"/>
                <a:cs typeface="Calibri"/>
              </a:rPr>
              <a:t>am</a:t>
            </a:r>
            <a:r>
              <a:rPr sz="2700" spc="19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me</a:t>
            </a:r>
            <a:r>
              <a:rPr sz="2700" spc="9" baseline="3034" dirty="0" smtClean="0">
                <a:latin typeface="Calibri"/>
                <a:cs typeface="Calibri"/>
              </a:rPr>
              <a:t>d</a:t>
            </a:r>
            <a:r>
              <a:rPr sz="2700" spc="-4" baseline="3034" dirty="0" smtClean="0">
                <a:latin typeface="Calibri"/>
                <a:cs typeface="Calibri"/>
              </a:rPr>
              <a:t>i</a:t>
            </a:r>
            <a:r>
              <a:rPr sz="2700" spc="0" baseline="3034" dirty="0" smtClean="0">
                <a:latin typeface="Calibri"/>
                <a:cs typeface="Calibri"/>
              </a:rPr>
              <a:t>s</a:t>
            </a:r>
            <a:r>
              <a:rPr sz="2700" spc="-4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dan</a:t>
            </a:r>
            <a:r>
              <a:rPr sz="2700" spc="-4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p</a:t>
            </a:r>
            <a:r>
              <a:rPr sz="2700" spc="4" baseline="3034" dirty="0" smtClean="0">
                <a:latin typeface="Calibri"/>
                <a:cs typeface="Calibri"/>
              </a:rPr>
              <a:t>e</a:t>
            </a:r>
            <a:r>
              <a:rPr sz="2700" spc="-4" baseline="3034" dirty="0" smtClean="0">
                <a:latin typeface="Calibri"/>
                <a:cs typeface="Calibri"/>
              </a:rPr>
              <a:t>l</a:t>
            </a:r>
            <a:r>
              <a:rPr sz="2700" spc="0" baseline="3034" dirty="0" smtClean="0">
                <a:latin typeface="Calibri"/>
                <a:cs typeface="Calibri"/>
              </a:rPr>
              <a:t>apo</a:t>
            </a:r>
            <a:r>
              <a:rPr sz="2700" spc="-34" baseline="3034" dirty="0" smtClean="0">
                <a:latin typeface="Calibri"/>
                <a:cs typeface="Calibri"/>
              </a:rPr>
              <a:t>r</a:t>
            </a:r>
            <a:r>
              <a:rPr sz="2700" spc="0" baseline="3034" dirty="0" smtClean="0">
                <a:latin typeface="Calibri"/>
                <a:cs typeface="Calibri"/>
              </a:rPr>
              <a:t>an</a:t>
            </a:r>
            <a:endParaRPr sz="1800">
              <a:latin typeface="Calibri"/>
              <a:cs typeface="Calibri"/>
            </a:endParaRPr>
          </a:p>
          <a:p>
            <a:pPr marL="356235" marR="371033" algn="ctr">
              <a:lnSpc>
                <a:spcPts val="1970"/>
              </a:lnSpc>
              <a:spcBef>
                <a:spcPts val="1"/>
              </a:spcBef>
            </a:pPr>
            <a:r>
              <a:rPr sz="2700" spc="-25" baseline="3034" dirty="0" smtClean="0">
                <a:latin typeface="Calibri"/>
                <a:cs typeface="Calibri"/>
              </a:rPr>
              <a:t>y</a:t>
            </a:r>
            <a:r>
              <a:rPr sz="2700" spc="0" baseline="3034" dirty="0" smtClean="0">
                <a:latin typeface="Calibri"/>
                <a:cs typeface="Calibri"/>
              </a:rPr>
              <a:t>ang </a:t>
            </a:r>
            <a:r>
              <a:rPr sz="2700" spc="-25" baseline="3034" dirty="0" smtClean="0">
                <a:latin typeface="Calibri"/>
                <a:cs typeface="Calibri"/>
              </a:rPr>
              <a:t>k</a:t>
            </a:r>
            <a:r>
              <a:rPr sz="2700" spc="0" baseline="3034" dirty="0" smtClean="0">
                <a:latin typeface="Calibri"/>
                <a:cs typeface="Calibri"/>
              </a:rPr>
              <a:t>u</a:t>
            </a:r>
            <a:r>
              <a:rPr sz="2700" spc="-39" baseline="3034" dirty="0" smtClean="0">
                <a:latin typeface="Calibri"/>
                <a:cs typeface="Calibri"/>
              </a:rPr>
              <a:t>r</a:t>
            </a:r>
            <a:r>
              <a:rPr sz="2700" spc="0" baseline="3034" dirty="0" smtClean="0">
                <a:latin typeface="Calibri"/>
                <a:cs typeface="Calibri"/>
              </a:rPr>
              <a:t>ang o</a:t>
            </a:r>
            <a:r>
              <a:rPr sz="2700" spc="-9" baseline="3034" dirty="0" smtClean="0">
                <a:latin typeface="Calibri"/>
                <a:cs typeface="Calibri"/>
              </a:rPr>
              <a:t>p</a:t>
            </a:r>
            <a:r>
              <a:rPr sz="2700" spc="0" baseline="3034" dirty="0" smtClean="0">
                <a:latin typeface="Calibri"/>
                <a:cs typeface="Calibri"/>
              </a:rPr>
              <a:t>t</a:t>
            </a:r>
            <a:r>
              <a:rPr sz="2700" spc="-9" baseline="3034" dirty="0" smtClean="0">
                <a:latin typeface="Calibri"/>
                <a:cs typeface="Calibri"/>
              </a:rPr>
              <a:t>i</a:t>
            </a:r>
            <a:r>
              <a:rPr sz="2700" spc="0" baseline="3034" dirty="0" smtClean="0">
                <a:latin typeface="Calibri"/>
                <a:cs typeface="Calibri"/>
              </a:rPr>
              <a:t>mal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72134" y="5765241"/>
            <a:ext cx="724505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 smtClean="0">
                <a:latin typeface="Calibri"/>
                <a:cs typeface="Calibri"/>
              </a:rPr>
              <a:t>Output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38962" y="1779777"/>
            <a:ext cx="10515600" cy="127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bject 35"/>
          <p:cNvSpPr/>
          <p:nvPr/>
        </p:nvSpPr>
        <p:spPr>
          <a:xfrm>
            <a:off x="8820912" y="362712"/>
            <a:ext cx="2532888" cy="13197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38962" y="1843277"/>
            <a:ext cx="10515600" cy="0"/>
          </a:xfrm>
          <a:custGeom>
            <a:avLst/>
            <a:gdLst/>
            <a:ahLst/>
            <a:cxnLst/>
            <a:rect l="l" t="t" r="r" b="b"/>
            <a:pathLst>
              <a:path w="10515600">
                <a:moveTo>
                  <a:pt x="0" y="0"/>
                </a:moveTo>
                <a:lnTo>
                  <a:pt x="10515600" y="0"/>
                </a:lnTo>
              </a:path>
            </a:pathLst>
          </a:custGeom>
          <a:ln w="127000">
            <a:solidFill>
              <a:srgbClr val="75C5B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25552" y="3002267"/>
            <a:ext cx="1962150" cy="108586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01040" y="3992879"/>
            <a:ext cx="1956815" cy="2138172"/>
          </a:xfrm>
          <a:custGeom>
            <a:avLst/>
            <a:gdLst/>
            <a:ahLst/>
            <a:cxnLst/>
            <a:rect l="l" t="t" r="r" b="b"/>
            <a:pathLst>
              <a:path w="1956815" h="2138172">
                <a:moveTo>
                  <a:pt x="0" y="195707"/>
                </a:moveTo>
                <a:lnTo>
                  <a:pt x="0" y="1942490"/>
                </a:lnTo>
                <a:lnTo>
                  <a:pt x="648" y="1958540"/>
                </a:lnTo>
                <a:lnTo>
                  <a:pt x="9975" y="2004342"/>
                </a:lnTo>
                <a:lnTo>
                  <a:pt x="29316" y="2045569"/>
                </a:lnTo>
                <a:lnTo>
                  <a:pt x="57311" y="2080860"/>
                </a:lnTo>
                <a:lnTo>
                  <a:pt x="92602" y="2108855"/>
                </a:lnTo>
                <a:lnTo>
                  <a:pt x="133829" y="2128196"/>
                </a:lnTo>
                <a:lnTo>
                  <a:pt x="179631" y="2137523"/>
                </a:lnTo>
                <a:lnTo>
                  <a:pt x="195681" y="2138172"/>
                </a:lnTo>
                <a:lnTo>
                  <a:pt x="1761109" y="2138172"/>
                </a:lnTo>
                <a:lnTo>
                  <a:pt x="1808136" y="2132485"/>
                </a:lnTo>
                <a:lnTo>
                  <a:pt x="1851043" y="2116331"/>
                </a:lnTo>
                <a:lnTo>
                  <a:pt x="1888469" y="2091069"/>
                </a:lnTo>
                <a:lnTo>
                  <a:pt x="1919053" y="2058059"/>
                </a:lnTo>
                <a:lnTo>
                  <a:pt x="1941435" y="2018660"/>
                </a:lnTo>
                <a:lnTo>
                  <a:pt x="1954254" y="1974232"/>
                </a:lnTo>
                <a:lnTo>
                  <a:pt x="1956815" y="1942490"/>
                </a:lnTo>
                <a:lnTo>
                  <a:pt x="1956815" y="195707"/>
                </a:lnTo>
                <a:lnTo>
                  <a:pt x="1951127" y="148679"/>
                </a:lnTo>
                <a:lnTo>
                  <a:pt x="1934969" y="105772"/>
                </a:lnTo>
                <a:lnTo>
                  <a:pt x="1909702" y="68346"/>
                </a:lnTo>
                <a:lnTo>
                  <a:pt x="1876687" y="37762"/>
                </a:lnTo>
                <a:lnTo>
                  <a:pt x="1837283" y="15380"/>
                </a:lnTo>
                <a:lnTo>
                  <a:pt x="1792851" y="2561"/>
                </a:lnTo>
                <a:lnTo>
                  <a:pt x="1761109" y="0"/>
                </a:lnTo>
                <a:lnTo>
                  <a:pt x="195681" y="0"/>
                </a:lnTo>
                <a:lnTo>
                  <a:pt x="148655" y="5688"/>
                </a:lnTo>
                <a:lnTo>
                  <a:pt x="105752" y="21846"/>
                </a:lnTo>
                <a:lnTo>
                  <a:pt x="68332" y="47113"/>
                </a:lnTo>
                <a:lnTo>
                  <a:pt x="37753" y="80128"/>
                </a:lnTo>
                <a:lnTo>
                  <a:pt x="15376" y="119532"/>
                </a:lnTo>
                <a:lnTo>
                  <a:pt x="2561" y="163964"/>
                </a:lnTo>
                <a:lnTo>
                  <a:pt x="0" y="19570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01040" y="3992879"/>
            <a:ext cx="1956815" cy="2138172"/>
          </a:xfrm>
          <a:custGeom>
            <a:avLst/>
            <a:gdLst/>
            <a:ahLst/>
            <a:cxnLst/>
            <a:rect l="l" t="t" r="r" b="b"/>
            <a:pathLst>
              <a:path w="1956815" h="2138172">
                <a:moveTo>
                  <a:pt x="0" y="195707"/>
                </a:moveTo>
                <a:lnTo>
                  <a:pt x="5686" y="148679"/>
                </a:lnTo>
                <a:lnTo>
                  <a:pt x="21840" y="105772"/>
                </a:lnTo>
                <a:lnTo>
                  <a:pt x="47102" y="68346"/>
                </a:lnTo>
                <a:lnTo>
                  <a:pt x="80112" y="37762"/>
                </a:lnTo>
                <a:lnTo>
                  <a:pt x="119511" y="15380"/>
                </a:lnTo>
                <a:lnTo>
                  <a:pt x="163939" y="2561"/>
                </a:lnTo>
                <a:lnTo>
                  <a:pt x="195681" y="0"/>
                </a:lnTo>
                <a:lnTo>
                  <a:pt x="1761109" y="0"/>
                </a:lnTo>
                <a:lnTo>
                  <a:pt x="1808136" y="5688"/>
                </a:lnTo>
                <a:lnTo>
                  <a:pt x="1851043" y="21846"/>
                </a:lnTo>
                <a:lnTo>
                  <a:pt x="1888469" y="47113"/>
                </a:lnTo>
                <a:lnTo>
                  <a:pt x="1919053" y="80128"/>
                </a:lnTo>
                <a:lnTo>
                  <a:pt x="1941435" y="119532"/>
                </a:lnTo>
                <a:lnTo>
                  <a:pt x="1954254" y="163964"/>
                </a:lnTo>
                <a:lnTo>
                  <a:pt x="1956815" y="195707"/>
                </a:lnTo>
                <a:lnTo>
                  <a:pt x="1956815" y="1942490"/>
                </a:lnTo>
                <a:lnTo>
                  <a:pt x="1951127" y="1989516"/>
                </a:lnTo>
                <a:lnTo>
                  <a:pt x="1934969" y="2032419"/>
                </a:lnTo>
                <a:lnTo>
                  <a:pt x="1909702" y="2069839"/>
                </a:lnTo>
                <a:lnTo>
                  <a:pt x="1876687" y="2100418"/>
                </a:lnTo>
                <a:lnTo>
                  <a:pt x="1837283" y="2122795"/>
                </a:lnTo>
                <a:lnTo>
                  <a:pt x="1792851" y="2135610"/>
                </a:lnTo>
                <a:lnTo>
                  <a:pt x="1761109" y="2138172"/>
                </a:lnTo>
                <a:lnTo>
                  <a:pt x="195681" y="2138172"/>
                </a:lnTo>
                <a:lnTo>
                  <a:pt x="148655" y="2132485"/>
                </a:lnTo>
                <a:lnTo>
                  <a:pt x="105752" y="2116331"/>
                </a:lnTo>
                <a:lnTo>
                  <a:pt x="68332" y="2091069"/>
                </a:lnTo>
                <a:lnTo>
                  <a:pt x="37753" y="2058059"/>
                </a:lnTo>
                <a:lnTo>
                  <a:pt x="15376" y="2018660"/>
                </a:lnTo>
                <a:lnTo>
                  <a:pt x="2561" y="1974232"/>
                </a:lnTo>
                <a:lnTo>
                  <a:pt x="0" y="1942490"/>
                </a:lnTo>
                <a:lnTo>
                  <a:pt x="0" y="195707"/>
                </a:lnTo>
                <a:close/>
              </a:path>
            </a:pathLst>
          </a:custGeom>
          <a:ln w="6350">
            <a:solidFill>
              <a:srgbClr val="EC7C3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482596" y="3122676"/>
            <a:ext cx="629412" cy="4876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369564" y="3002267"/>
            <a:ext cx="1962150" cy="108586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928872" y="4035552"/>
            <a:ext cx="1956815" cy="2138172"/>
          </a:xfrm>
          <a:custGeom>
            <a:avLst/>
            <a:gdLst/>
            <a:ahLst/>
            <a:cxnLst/>
            <a:rect l="l" t="t" r="r" b="b"/>
            <a:pathLst>
              <a:path w="1956815" h="2138172">
                <a:moveTo>
                  <a:pt x="0" y="195706"/>
                </a:moveTo>
                <a:lnTo>
                  <a:pt x="0" y="1942490"/>
                </a:lnTo>
                <a:lnTo>
                  <a:pt x="648" y="1958540"/>
                </a:lnTo>
                <a:lnTo>
                  <a:pt x="9978" y="2004342"/>
                </a:lnTo>
                <a:lnTo>
                  <a:pt x="29323" y="2045569"/>
                </a:lnTo>
                <a:lnTo>
                  <a:pt x="57324" y="2080860"/>
                </a:lnTo>
                <a:lnTo>
                  <a:pt x="92620" y="2108855"/>
                </a:lnTo>
                <a:lnTo>
                  <a:pt x="133851" y="2128196"/>
                </a:lnTo>
                <a:lnTo>
                  <a:pt x="179657" y="2137523"/>
                </a:lnTo>
                <a:lnTo>
                  <a:pt x="195706" y="2138172"/>
                </a:lnTo>
                <a:lnTo>
                  <a:pt x="1761108" y="2138172"/>
                </a:lnTo>
                <a:lnTo>
                  <a:pt x="1808136" y="2132485"/>
                </a:lnTo>
                <a:lnTo>
                  <a:pt x="1851043" y="2116331"/>
                </a:lnTo>
                <a:lnTo>
                  <a:pt x="1888469" y="2091069"/>
                </a:lnTo>
                <a:lnTo>
                  <a:pt x="1919053" y="2058059"/>
                </a:lnTo>
                <a:lnTo>
                  <a:pt x="1941435" y="2018660"/>
                </a:lnTo>
                <a:lnTo>
                  <a:pt x="1954254" y="1974232"/>
                </a:lnTo>
                <a:lnTo>
                  <a:pt x="1956815" y="1942490"/>
                </a:lnTo>
                <a:lnTo>
                  <a:pt x="1956815" y="195706"/>
                </a:lnTo>
                <a:lnTo>
                  <a:pt x="1951127" y="148679"/>
                </a:lnTo>
                <a:lnTo>
                  <a:pt x="1934969" y="105772"/>
                </a:lnTo>
                <a:lnTo>
                  <a:pt x="1909702" y="68346"/>
                </a:lnTo>
                <a:lnTo>
                  <a:pt x="1876687" y="37762"/>
                </a:lnTo>
                <a:lnTo>
                  <a:pt x="1837283" y="15380"/>
                </a:lnTo>
                <a:lnTo>
                  <a:pt x="1792851" y="2561"/>
                </a:lnTo>
                <a:lnTo>
                  <a:pt x="1761108" y="0"/>
                </a:lnTo>
                <a:lnTo>
                  <a:pt x="195706" y="0"/>
                </a:lnTo>
                <a:lnTo>
                  <a:pt x="148679" y="5688"/>
                </a:lnTo>
                <a:lnTo>
                  <a:pt x="105772" y="21846"/>
                </a:lnTo>
                <a:lnTo>
                  <a:pt x="68346" y="47113"/>
                </a:lnTo>
                <a:lnTo>
                  <a:pt x="37762" y="80128"/>
                </a:lnTo>
                <a:lnTo>
                  <a:pt x="15380" y="119532"/>
                </a:lnTo>
                <a:lnTo>
                  <a:pt x="2561" y="163964"/>
                </a:lnTo>
                <a:lnTo>
                  <a:pt x="0" y="19570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928872" y="4035552"/>
            <a:ext cx="1956815" cy="2138172"/>
          </a:xfrm>
          <a:custGeom>
            <a:avLst/>
            <a:gdLst/>
            <a:ahLst/>
            <a:cxnLst/>
            <a:rect l="l" t="t" r="r" b="b"/>
            <a:pathLst>
              <a:path w="1956815" h="2138172">
                <a:moveTo>
                  <a:pt x="0" y="195706"/>
                </a:moveTo>
                <a:lnTo>
                  <a:pt x="5688" y="148679"/>
                </a:lnTo>
                <a:lnTo>
                  <a:pt x="21846" y="105772"/>
                </a:lnTo>
                <a:lnTo>
                  <a:pt x="47113" y="68346"/>
                </a:lnTo>
                <a:lnTo>
                  <a:pt x="80128" y="37762"/>
                </a:lnTo>
                <a:lnTo>
                  <a:pt x="119532" y="15380"/>
                </a:lnTo>
                <a:lnTo>
                  <a:pt x="163964" y="2561"/>
                </a:lnTo>
                <a:lnTo>
                  <a:pt x="195706" y="0"/>
                </a:lnTo>
                <a:lnTo>
                  <a:pt x="1761108" y="0"/>
                </a:lnTo>
                <a:lnTo>
                  <a:pt x="1808136" y="5688"/>
                </a:lnTo>
                <a:lnTo>
                  <a:pt x="1851043" y="21846"/>
                </a:lnTo>
                <a:lnTo>
                  <a:pt x="1888469" y="47113"/>
                </a:lnTo>
                <a:lnTo>
                  <a:pt x="1919053" y="80128"/>
                </a:lnTo>
                <a:lnTo>
                  <a:pt x="1941435" y="119532"/>
                </a:lnTo>
                <a:lnTo>
                  <a:pt x="1954254" y="163964"/>
                </a:lnTo>
                <a:lnTo>
                  <a:pt x="1956815" y="195706"/>
                </a:lnTo>
                <a:lnTo>
                  <a:pt x="1956815" y="1942490"/>
                </a:lnTo>
                <a:lnTo>
                  <a:pt x="1951127" y="1989516"/>
                </a:lnTo>
                <a:lnTo>
                  <a:pt x="1934969" y="2032419"/>
                </a:lnTo>
                <a:lnTo>
                  <a:pt x="1909702" y="2069839"/>
                </a:lnTo>
                <a:lnTo>
                  <a:pt x="1876687" y="2100418"/>
                </a:lnTo>
                <a:lnTo>
                  <a:pt x="1837283" y="2122795"/>
                </a:lnTo>
                <a:lnTo>
                  <a:pt x="1792851" y="2135610"/>
                </a:lnTo>
                <a:lnTo>
                  <a:pt x="1761108" y="2138172"/>
                </a:lnTo>
                <a:lnTo>
                  <a:pt x="195706" y="2138172"/>
                </a:lnTo>
                <a:lnTo>
                  <a:pt x="148679" y="2132485"/>
                </a:lnTo>
                <a:lnTo>
                  <a:pt x="105772" y="2116331"/>
                </a:lnTo>
                <a:lnTo>
                  <a:pt x="68346" y="2091069"/>
                </a:lnTo>
                <a:lnTo>
                  <a:pt x="37762" y="2058059"/>
                </a:lnTo>
                <a:lnTo>
                  <a:pt x="15380" y="2018660"/>
                </a:lnTo>
                <a:lnTo>
                  <a:pt x="2561" y="1974232"/>
                </a:lnTo>
                <a:lnTo>
                  <a:pt x="0" y="1942490"/>
                </a:lnTo>
                <a:lnTo>
                  <a:pt x="0" y="195706"/>
                </a:lnTo>
                <a:close/>
              </a:path>
            </a:pathLst>
          </a:custGeom>
          <a:ln w="6350">
            <a:solidFill>
              <a:srgbClr val="A4A4A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626608" y="3122676"/>
            <a:ext cx="629412" cy="4876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512052" y="3002267"/>
            <a:ext cx="1962150" cy="108586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987540" y="3909060"/>
            <a:ext cx="1956815" cy="2136647"/>
          </a:xfrm>
          <a:custGeom>
            <a:avLst/>
            <a:gdLst/>
            <a:ahLst/>
            <a:cxnLst/>
            <a:rect l="l" t="t" r="r" b="b"/>
            <a:pathLst>
              <a:path w="1956815" h="2136647">
                <a:moveTo>
                  <a:pt x="0" y="195706"/>
                </a:moveTo>
                <a:lnTo>
                  <a:pt x="0" y="1940966"/>
                </a:lnTo>
                <a:lnTo>
                  <a:pt x="648" y="1957016"/>
                </a:lnTo>
                <a:lnTo>
                  <a:pt x="9978" y="2002818"/>
                </a:lnTo>
                <a:lnTo>
                  <a:pt x="29323" y="2044045"/>
                </a:lnTo>
                <a:lnTo>
                  <a:pt x="57324" y="2079336"/>
                </a:lnTo>
                <a:lnTo>
                  <a:pt x="92620" y="2107331"/>
                </a:lnTo>
                <a:lnTo>
                  <a:pt x="133851" y="2126672"/>
                </a:lnTo>
                <a:lnTo>
                  <a:pt x="179657" y="2135999"/>
                </a:lnTo>
                <a:lnTo>
                  <a:pt x="195706" y="2136647"/>
                </a:lnTo>
                <a:lnTo>
                  <a:pt x="1761108" y="2136647"/>
                </a:lnTo>
                <a:lnTo>
                  <a:pt x="1808136" y="2130961"/>
                </a:lnTo>
                <a:lnTo>
                  <a:pt x="1851043" y="2114807"/>
                </a:lnTo>
                <a:lnTo>
                  <a:pt x="1888469" y="2089545"/>
                </a:lnTo>
                <a:lnTo>
                  <a:pt x="1919053" y="2056535"/>
                </a:lnTo>
                <a:lnTo>
                  <a:pt x="1941435" y="2017136"/>
                </a:lnTo>
                <a:lnTo>
                  <a:pt x="1954254" y="1972708"/>
                </a:lnTo>
                <a:lnTo>
                  <a:pt x="1956815" y="1940966"/>
                </a:lnTo>
                <a:lnTo>
                  <a:pt x="1956815" y="195706"/>
                </a:lnTo>
                <a:lnTo>
                  <a:pt x="1951127" y="148679"/>
                </a:lnTo>
                <a:lnTo>
                  <a:pt x="1934969" y="105772"/>
                </a:lnTo>
                <a:lnTo>
                  <a:pt x="1909702" y="68346"/>
                </a:lnTo>
                <a:lnTo>
                  <a:pt x="1876687" y="37762"/>
                </a:lnTo>
                <a:lnTo>
                  <a:pt x="1837283" y="15380"/>
                </a:lnTo>
                <a:lnTo>
                  <a:pt x="1792851" y="2561"/>
                </a:lnTo>
                <a:lnTo>
                  <a:pt x="1761108" y="0"/>
                </a:lnTo>
                <a:lnTo>
                  <a:pt x="195706" y="0"/>
                </a:lnTo>
                <a:lnTo>
                  <a:pt x="148679" y="5688"/>
                </a:lnTo>
                <a:lnTo>
                  <a:pt x="105772" y="21846"/>
                </a:lnTo>
                <a:lnTo>
                  <a:pt x="68346" y="47113"/>
                </a:lnTo>
                <a:lnTo>
                  <a:pt x="37762" y="80128"/>
                </a:lnTo>
                <a:lnTo>
                  <a:pt x="15380" y="119532"/>
                </a:lnTo>
                <a:lnTo>
                  <a:pt x="2561" y="163964"/>
                </a:lnTo>
                <a:lnTo>
                  <a:pt x="0" y="19570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987540" y="3909060"/>
            <a:ext cx="1956815" cy="2136647"/>
          </a:xfrm>
          <a:custGeom>
            <a:avLst/>
            <a:gdLst/>
            <a:ahLst/>
            <a:cxnLst/>
            <a:rect l="l" t="t" r="r" b="b"/>
            <a:pathLst>
              <a:path w="1956815" h="2136647">
                <a:moveTo>
                  <a:pt x="0" y="195706"/>
                </a:moveTo>
                <a:lnTo>
                  <a:pt x="5688" y="148679"/>
                </a:lnTo>
                <a:lnTo>
                  <a:pt x="21846" y="105772"/>
                </a:lnTo>
                <a:lnTo>
                  <a:pt x="47113" y="68346"/>
                </a:lnTo>
                <a:lnTo>
                  <a:pt x="80128" y="37762"/>
                </a:lnTo>
                <a:lnTo>
                  <a:pt x="119532" y="15380"/>
                </a:lnTo>
                <a:lnTo>
                  <a:pt x="163964" y="2561"/>
                </a:lnTo>
                <a:lnTo>
                  <a:pt x="195706" y="0"/>
                </a:lnTo>
                <a:lnTo>
                  <a:pt x="1761108" y="0"/>
                </a:lnTo>
                <a:lnTo>
                  <a:pt x="1808136" y="5688"/>
                </a:lnTo>
                <a:lnTo>
                  <a:pt x="1851043" y="21846"/>
                </a:lnTo>
                <a:lnTo>
                  <a:pt x="1888469" y="47113"/>
                </a:lnTo>
                <a:lnTo>
                  <a:pt x="1919053" y="80128"/>
                </a:lnTo>
                <a:lnTo>
                  <a:pt x="1941435" y="119532"/>
                </a:lnTo>
                <a:lnTo>
                  <a:pt x="1954254" y="163964"/>
                </a:lnTo>
                <a:lnTo>
                  <a:pt x="1956815" y="195706"/>
                </a:lnTo>
                <a:lnTo>
                  <a:pt x="1956815" y="1940966"/>
                </a:lnTo>
                <a:lnTo>
                  <a:pt x="1951127" y="1987992"/>
                </a:lnTo>
                <a:lnTo>
                  <a:pt x="1934969" y="2030895"/>
                </a:lnTo>
                <a:lnTo>
                  <a:pt x="1909702" y="2068315"/>
                </a:lnTo>
                <a:lnTo>
                  <a:pt x="1876687" y="2098894"/>
                </a:lnTo>
                <a:lnTo>
                  <a:pt x="1837283" y="2121271"/>
                </a:lnTo>
                <a:lnTo>
                  <a:pt x="1792851" y="2134086"/>
                </a:lnTo>
                <a:lnTo>
                  <a:pt x="1761108" y="2136647"/>
                </a:lnTo>
                <a:lnTo>
                  <a:pt x="195706" y="2136647"/>
                </a:lnTo>
                <a:lnTo>
                  <a:pt x="148679" y="2130961"/>
                </a:lnTo>
                <a:lnTo>
                  <a:pt x="105772" y="2114807"/>
                </a:lnTo>
                <a:lnTo>
                  <a:pt x="68346" y="2089545"/>
                </a:lnTo>
                <a:lnTo>
                  <a:pt x="37762" y="2056535"/>
                </a:lnTo>
                <a:lnTo>
                  <a:pt x="15380" y="2017136"/>
                </a:lnTo>
                <a:lnTo>
                  <a:pt x="2561" y="1972708"/>
                </a:lnTo>
                <a:lnTo>
                  <a:pt x="0" y="1940966"/>
                </a:lnTo>
                <a:lnTo>
                  <a:pt x="0" y="195706"/>
                </a:lnTo>
                <a:close/>
              </a:path>
            </a:pathLst>
          </a:custGeom>
          <a:ln w="6350">
            <a:solidFill>
              <a:srgbClr val="FFC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769096" y="3122676"/>
            <a:ext cx="629411" cy="48768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656064" y="3002267"/>
            <a:ext cx="1962150" cy="108586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061448" y="3880104"/>
            <a:ext cx="1956816" cy="2138172"/>
          </a:xfrm>
          <a:custGeom>
            <a:avLst/>
            <a:gdLst/>
            <a:ahLst/>
            <a:cxnLst/>
            <a:rect l="l" t="t" r="r" b="b"/>
            <a:pathLst>
              <a:path w="1956816" h="2138172">
                <a:moveTo>
                  <a:pt x="0" y="195707"/>
                </a:moveTo>
                <a:lnTo>
                  <a:pt x="0" y="1942490"/>
                </a:lnTo>
                <a:lnTo>
                  <a:pt x="648" y="1958540"/>
                </a:lnTo>
                <a:lnTo>
                  <a:pt x="9978" y="2004342"/>
                </a:lnTo>
                <a:lnTo>
                  <a:pt x="29323" y="2045569"/>
                </a:lnTo>
                <a:lnTo>
                  <a:pt x="57324" y="2080860"/>
                </a:lnTo>
                <a:lnTo>
                  <a:pt x="92620" y="2108855"/>
                </a:lnTo>
                <a:lnTo>
                  <a:pt x="133851" y="2128196"/>
                </a:lnTo>
                <a:lnTo>
                  <a:pt x="179657" y="2137523"/>
                </a:lnTo>
                <a:lnTo>
                  <a:pt x="195706" y="2138172"/>
                </a:lnTo>
                <a:lnTo>
                  <a:pt x="1761108" y="2138172"/>
                </a:lnTo>
                <a:lnTo>
                  <a:pt x="1808136" y="2132485"/>
                </a:lnTo>
                <a:lnTo>
                  <a:pt x="1851043" y="2116331"/>
                </a:lnTo>
                <a:lnTo>
                  <a:pt x="1888469" y="2091069"/>
                </a:lnTo>
                <a:lnTo>
                  <a:pt x="1919053" y="2058059"/>
                </a:lnTo>
                <a:lnTo>
                  <a:pt x="1941435" y="2018660"/>
                </a:lnTo>
                <a:lnTo>
                  <a:pt x="1954254" y="1974232"/>
                </a:lnTo>
                <a:lnTo>
                  <a:pt x="1956816" y="1942490"/>
                </a:lnTo>
                <a:lnTo>
                  <a:pt x="1956816" y="195707"/>
                </a:lnTo>
                <a:lnTo>
                  <a:pt x="1951127" y="148679"/>
                </a:lnTo>
                <a:lnTo>
                  <a:pt x="1934969" y="105772"/>
                </a:lnTo>
                <a:lnTo>
                  <a:pt x="1909702" y="68346"/>
                </a:lnTo>
                <a:lnTo>
                  <a:pt x="1876687" y="37762"/>
                </a:lnTo>
                <a:lnTo>
                  <a:pt x="1837283" y="15380"/>
                </a:lnTo>
                <a:lnTo>
                  <a:pt x="1792851" y="2561"/>
                </a:lnTo>
                <a:lnTo>
                  <a:pt x="1761108" y="0"/>
                </a:lnTo>
                <a:lnTo>
                  <a:pt x="195706" y="0"/>
                </a:lnTo>
                <a:lnTo>
                  <a:pt x="148679" y="5688"/>
                </a:lnTo>
                <a:lnTo>
                  <a:pt x="105772" y="21846"/>
                </a:lnTo>
                <a:lnTo>
                  <a:pt x="68346" y="47113"/>
                </a:lnTo>
                <a:lnTo>
                  <a:pt x="37762" y="80128"/>
                </a:lnTo>
                <a:lnTo>
                  <a:pt x="15380" y="119532"/>
                </a:lnTo>
                <a:lnTo>
                  <a:pt x="2561" y="163964"/>
                </a:lnTo>
                <a:lnTo>
                  <a:pt x="0" y="19570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061448" y="3880104"/>
            <a:ext cx="1956816" cy="2138172"/>
          </a:xfrm>
          <a:custGeom>
            <a:avLst/>
            <a:gdLst/>
            <a:ahLst/>
            <a:cxnLst/>
            <a:rect l="l" t="t" r="r" b="b"/>
            <a:pathLst>
              <a:path w="1956816" h="2138172">
                <a:moveTo>
                  <a:pt x="0" y="195707"/>
                </a:moveTo>
                <a:lnTo>
                  <a:pt x="5688" y="148679"/>
                </a:lnTo>
                <a:lnTo>
                  <a:pt x="21846" y="105772"/>
                </a:lnTo>
                <a:lnTo>
                  <a:pt x="47113" y="68346"/>
                </a:lnTo>
                <a:lnTo>
                  <a:pt x="80128" y="37762"/>
                </a:lnTo>
                <a:lnTo>
                  <a:pt x="119532" y="15380"/>
                </a:lnTo>
                <a:lnTo>
                  <a:pt x="163964" y="2561"/>
                </a:lnTo>
                <a:lnTo>
                  <a:pt x="195706" y="0"/>
                </a:lnTo>
                <a:lnTo>
                  <a:pt x="1761108" y="0"/>
                </a:lnTo>
                <a:lnTo>
                  <a:pt x="1808136" y="5688"/>
                </a:lnTo>
                <a:lnTo>
                  <a:pt x="1851043" y="21846"/>
                </a:lnTo>
                <a:lnTo>
                  <a:pt x="1888469" y="47113"/>
                </a:lnTo>
                <a:lnTo>
                  <a:pt x="1919053" y="80128"/>
                </a:lnTo>
                <a:lnTo>
                  <a:pt x="1941435" y="119532"/>
                </a:lnTo>
                <a:lnTo>
                  <a:pt x="1954254" y="163964"/>
                </a:lnTo>
                <a:lnTo>
                  <a:pt x="1956816" y="195707"/>
                </a:lnTo>
                <a:lnTo>
                  <a:pt x="1956816" y="1942490"/>
                </a:lnTo>
                <a:lnTo>
                  <a:pt x="1951127" y="1989516"/>
                </a:lnTo>
                <a:lnTo>
                  <a:pt x="1934969" y="2032419"/>
                </a:lnTo>
                <a:lnTo>
                  <a:pt x="1909702" y="2069839"/>
                </a:lnTo>
                <a:lnTo>
                  <a:pt x="1876687" y="2100418"/>
                </a:lnTo>
                <a:lnTo>
                  <a:pt x="1837283" y="2122795"/>
                </a:lnTo>
                <a:lnTo>
                  <a:pt x="1792851" y="2135610"/>
                </a:lnTo>
                <a:lnTo>
                  <a:pt x="1761108" y="2138172"/>
                </a:lnTo>
                <a:lnTo>
                  <a:pt x="195706" y="2138172"/>
                </a:lnTo>
                <a:lnTo>
                  <a:pt x="148679" y="2132485"/>
                </a:lnTo>
                <a:lnTo>
                  <a:pt x="105772" y="2116331"/>
                </a:lnTo>
                <a:lnTo>
                  <a:pt x="68346" y="2091069"/>
                </a:lnTo>
                <a:lnTo>
                  <a:pt x="37762" y="2058059"/>
                </a:lnTo>
                <a:lnTo>
                  <a:pt x="15380" y="2018660"/>
                </a:lnTo>
                <a:lnTo>
                  <a:pt x="2561" y="1974232"/>
                </a:lnTo>
                <a:lnTo>
                  <a:pt x="0" y="1942490"/>
                </a:lnTo>
                <a:lnTo>
                  <a:pt x="0" y="195707"/>
                </a:lnTo>
                <a:close/>
              </a:path>
            </a:pathLst>
          </a:custGeom>
          <a:ln w="6350">
            <a:solidFill>
              <a:srgbClr val="5B9BD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916940" y="552069"/>
            <a:ext cx="2743583" cy="9764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b="1" spc="-59" baseline="3034" dirty="0" smtClean="0">
                <a:solidFill>
                  <a:srgbClr val="5190DF"/>
                </a:solidFill>
                <a:latin typeface="Calibri"/>
                <a:cs typeface="Calibri"/>
              </a:rPr>
              <a:t>K</a:t>
            </a:r>
            <a:r>
              <a:rPr sz="5400" b="1" spc="0" baseline="3034" dirty="0" smtClean="0">
                <a:solidFill>
                  <a:srgbClr val="5190DF"/>
                </a:solidFill>
                <a:latin typeface="Calibri"/>
                <a:cs typeface="Calibri"/>
              </a:rPr>
              <a:t>egi</a:t>
            </a:r>
            <a:r>
              <a:rPr sz="5400" b="1" spc="-34" baseline="3034" dirty="0" smtClean="0">
                <a:solidFill>
                  <a:srgbClr val="5190DF"/>
                </a:solidFill>
                <a:latin typeface="Calibri"/>
                <a:cs typeface="Calibri"/>
              </a:rPr>
              <a:t>at</a:t>
            </a:r>
            <a:r>
              <a:rPr sz="5400" b="1" spc="0" baseline="3034" dirty="0" smtClean="0">
                <a:solidFill>
                  <a:srgbClr val="5190DF"/>
                </a:solidFill>
                <a:latin typeface="Calibri"/>
                <a:cs typeface="Calibri"/>
              </a:rPr>
              <a:t>an</a:t>
            </a:r>
            <a:r>
              <a:rPr sz="5400" b="1" spc="14" baseline="3034" dirty="0" smtClean="0">
                <a:solidFill>
                  <a:srgbClr val="5190DF"/>
                </a:solidFill>
                <a:latin typeface="Calibri"/>
                <a:cs typeface="Calibri"/>
              </a:rPr>
              <a:t> </a:t>
            </a:r>
            <a:r>
              <a:rPr sz="5400" b="1" spc="-59" baseline="3034" dirty="0" smtClean="0">
                <a:solidFill>
                  <a:srgbClr val="5190DF"/>
                </a:solidFill>
                <a:latin typeface="Calibri"/>
                <a:cs typeface="Calibri"/>
              </a:rPr>
              <a:t>y</a:t>
            </a:r>
            <a:r>
              <a:rPr sz="5400" b="1" spc="0" baseline="3034" dirty="0" smtClean="0">
                <a:solidFill>
                  <a:srgbClr val="5190DF"/>
                </a:solidFill>
                <a:latin typeface="Calibri"/>
                <a:cs typeface="Calibri"/>
              </a:rPr>
              <a:t>ang</a:t>
            </a:r>
            <a:endParaRPr sz="3600">
              <a:latin typeface="Calibri"/>
              <a:cs typeface="Calibri"/>
            </a:endParaRPr>
          </a:p>
          <a:p>
            <a:pPr marL="12700" marR="68579">
              <a:lnSpc>
                <a:spcPts val="3890"/>
              </a:lnSpc>
              <a:spcBef>
                <a:spcPts val="6"/>
              </a:spcBef>
            </a:pPr>
            <a:r>
              <a:rPr sz="5400" b="1" spc="0" baseline="3034" dirty="0" smtClean="0">
                <a:solidFill>
                  <a:srgbClr val="5190DF"/>
                </a:solidFill>
                <a:latin typeface="Calibri"/>
                <a:cs typeface="Calibri"/>
              </a:rPr>
              <a:t>(2</a:t>
            </a:r>
            <a:r>
              <a:rPr sz="5400" b="1" spc="-9" baseline="3034" dirty="0" smtClean="0">
                <a:solidFill>
                  <a:srgbClr val="5190DF"/>
                </a:solidFill>
                <a:latin typeface="Calibri"/>
                <a:cs typeface="Calibri"/>
              </a:rPr>
              <a:t>0</a:t>
            </a:r>
            <a:r>
              <a:rPr sz="5400" b="1" spc="0" baseline="3034" dirty="0" smtClean="0">
                <a:solidFill>
                  <a:srgbClr val="5190DF"/>
                </a:solidFill>
                <a:latin typeface="Calibri"/>
                <a:cs typeface="Calibri"/>
              </a:rPr>
              <a:t>19-2022)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670147" y="552069"/>
            <a:ext cx="1056511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b="1" spc="4" baseline="3034" dirty="0" smtClean="0">
                <a:solidFill>
                  <a:srgbClr val="5190DF"/>
                </a:solidFill>
                <a:latin typeface="Calibri"/>
                <a:cs typeface="Calibri"/>
              </a:rPr>
              <a:t>A</a:t>
            </a:r>
            <a:r>
              <a:rPr sz="5400" b="1" spc="-44" baseline="3034" dirty="0" smtClean="0">
                <a:solidFill>
                  <a:srgbClr val="5190DF"/>
                </a:solidFill>
                <a:latin typeface="Calibri"/>
                <a:cs typeface="Calibri"/>
              </a:rPr>
              <a:t>k</a:t>
            </a:r>
            <a:r>
              <a:rPr sz="5400" b="1" spc="0" baseline="3034" dirty="0" smtClean="0">
                <a:solidFill>
                  <a:srgbClr val="5190DF"/>
                </a:solidFill>
                <a:latin typeface="Calibri"/>
                <a:cs typeface="Calibri"/>
              </a:rPr>
              <a:t>an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738243" y="552069"/>
            <a:ext cx="1975940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b="1" spc="0" baseline="3034" dirty="0" smtClean="0">
                <a:solidFill>
                  <a:srgbClr val="5190DF"/>
                </a:solidFill>
                <a:latin typeface="Calibri"/>
                <a:cs typeface="Calibri"/>
              </a:rPr>
              <a:t>Dila</a:t>
            </a:r>
            <a:r>
              <a:rPr sz="5400" b="1" spc="-44" baseline="3034" dirty="0" smtClean="0">
                <a:solidFill>
                  <a:srgbClr val="5190DF"/>
                </a:solidFill>
                <a:latin typeface="Calibri"/>
                <a:cs typeface="Calibri"/>
              </a:rPr>
              <a:t>k</a:t>
            </a:r>
            <a:r>
              <a:rPr sz="5400" b="1" spc="0" baseline="3034" dirty="0" smtClean="0">
                <a:solidFill>
                  <a:srgbClr val="5190DF"/>
                </a:solidFill>
                <a:latin typeface="Calibri"/>
                <a:cs typeface="Calibri"/>
              </a:rPr>
              <a:t>u</a:t>
            </a:r>
            <a:r>
              <a:rPr sz="5400" b="1" spc="-50" baseline="3034" dirty="0" smtClean="0">
                <a:solidFill>
                  <a:srgbClr val="5190DF"/>
                </a:solidFill>
                <a:latin typeface="Calibri"/>
                <a:cs typeface="Calibri"/>
              </a:rPr>
              <a:t>k</a:t>
            </a:r>
            <a:r>
              <a:rPr sz="5400" b="1" spc="0" baseline="3034" dirty="0" smtClean="0">
                <a:solidFill>
                  <a:srgbClr val="5190DF"/>
                </a:solidFill>
                <a:latin typeface="Calibri"/>
                <a:cs typeface="Calibri"/>
              </a:rPr>
              <a:t>an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30809" y="3124961"/>
            <a:ext cx="1667439" cy="4506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spc="0" baseline="3413" dirty="0" smtClean="0">
                <a:latin typeface="Calibri"/>
                <a:cs typeface="Calibri"/>
              </a:rPr>
              <a:t>An</a:t>
            </a:r>
            <a:r>
              <a:rPr sz="2400" spc="4" baseline="3413" dirty="0" smtClean="0">
                <a:latin typeface="Calibri"/>
                <a:cs typeface="Calibri"/>
              </a:rPr>
              <a:t>ali</a:t>
            </a:r>
            <a:r>
              <a:rPr sz="2400" spc="0" baseline="3413" dirty="0" smtClean="0">
                <a:latin typeface="Calibri"/>
                <a:cs typeface="Calibri"/>
              </a:rPr>
              <a:t>s</a:t>
            </a:r>
            <a:r>
              <a:rPr sz="2400" spc="4" baseline="3413" dirty="0" smtClean="0">
                <a:latin typeface="Calibri"/>
                <a:cs typeface="Calibri"/>
              </a:rPr>
              <a:t>i</a:t>
            </a:r>
            <a:r>
              <a:rPr sz="2400" spc="0" baseline="3413" dirty="0" smtClean="0">
                <a:latin typeface="Calibri"/>
                <a:cs typeface="Calibri"/>
              </a:rPr>
              <a:t>s</a:t>
            </a:r>
            <a:r>
              <a:rPr sz="2400" spc="-53" baseline="3413" dirty="0" smtClean="0">
                <a:latin typeface="Calibri"/>
                <a:cs typeface="Calibri"/>
              </a:rPr>
              <a:t> </a:t>
            </a:r>
            <a:r>
              <a:rPr sz="2400" spc="0" baseline="3413" dirty="0" smtClean="0">
                <a:latin typeface="Calibri"/>
                <a:cs typeface="Calibri"/>
              </a:rPr>
              <a:t>s</a:t>
            </a:r>
            <a:r>
              <a:rPr sz="2400" spc="4" baseline="3413" dirty="0" smtClean="0">
                <a:latin typeface="Calibri"/>
                <a:cs typeface="Calibri"/>
              </a:rPr>
              <a:t>it</a:t>
            </a:r>
            <a:r>
              <a:rPr sz="2400" spc="0" baseline="3413" dirty="0" smtClean="0">
                <a:latin typeface="Calibri"/>
                <a:cs typeface="Calibri"/>
              </a:rPr>
              <a:t>u</a:t>
            </a:r>
            <a:r>
              <a:rPr sz="2400" spc="4" baseline="3413" dirty="0" smtClean="0">
                <a:latin typeface="Calibri"/>
                <a:cs typeface="Calibri"/>
              </a:rPr>
              <a:t>a</a:t>
            </a:r>
            <a:r>
              <a:rPr sz="2400" spc="0" baseline="3413" dirty="0" smtClean="0">
                <a:latin typeface="Calibri"/>
                <a:cs typeface="Calibri"/>
              </a:rPr>
              <a:t>si</a:t>
            </a:r>
            <a:r>
              <a:rPr sz="2400" spc="-35" baseline="3413" dirty="0" smtClean="0">
                <a:latin typeface="Calibri"/>
                <a:cs typeface="Calibri"/>
              </a:rPr>
              <a:t> </a:t>
            </a:r>
            <a:r>
              <a:rPr sz="2400" spc="-9" baseline="3413" dirty="0" smtClean="0">
                <a:latin typeface="Calibri"/>
                <a:cs typeface="Calibri"/>
              </a:rPr>
              <a:t>P</a:t>
            </a:r>
            <a:r>
              <a:rPr sz="2400" spc="0" baseline="3413" dirty="0" smtClean="0">
                <a:latin typeface="Calibri"/>
                <a:cs typeface="Calibri"/>
              </a:rPr>
              <a:t>TM</a:t>
            </a:r>
            <a:endParaRPr sz="1600">
              <a:latin typeface="Calibri"/>
              <a:cs typeface="Calibri"/>
            </a:endParaRPr>
          </a:p>
          <a:p>
            <a:pPr marL="12700" marR="30403">
              <a:lnSpc>
                <a:spcPts val="1750"/>
              </a:lnSpc>
              <a:spcBef>
                <a:spcPts val="1"/>
              </a:spcBef>
            </a:pPr>
            <a:r>
              <a:rPr sz="2400" spc="0" baseline="3413" dirty="0" smtClean="0">
                <a:latin typeface="Calibri"/>
                <a:cs typeface="Calibri"/>
              </a:rPr>
              <a:t>dan</a:t>
            </a:r>
            <a:r>
              <a:rPr sz="2400" spc="-24" baseline="3413" dirty="0" smtClean="0">
                <a:latin typeface="Calibri"/>
                <a:cs typeface="Calibri"/>
              </a:rPr>
              <a:t> </a:t>
            </a:r>
            <a:r>
              <a:rPr sz="2400" spc="0" baseline="3413" dirty="0" smtClean="0">
                <a:latin typeface="Calibri"/>
                <a:cs typeface="Calibri"/>
              </a:rPr>
              <a:t>i</a:t>
            </a:r>
            <a:r>
              <a:rPr sz="2400" spc="-4" baseline="3413" dirty="0" smtClean="0">
                <a:latin typeface="Calibri"/>
                <a:cs typeface="Calibri"/>
              </a:rPr>
              <a:t>n</a:t>
            </a:r>
            <a:r>
              <a:rPr sz="2400" spc="-9" baseline="3413" dirty="0" smtClean="0">
                <a:latin typeface="Calibri"/>
                <a:cs typeface="Calibri"/>
              </a:rPr>
              <a:t>t</a:t>
            </a:r>
            <a:r>
              <a:rPr sz="2400" spc="0" baseline="3413" dirty="0" smtClean="0">
                <a:latin typeface="Calibri"/>
                <a:cs typeface="Calibri"/>
              </a:rPr>
              <a:t>er</a:t>
            </a:r>
            <a:r>
              <a:rPr sz="2400" spc="-9" baseline="3413" dirty="0" smtClean="0">
                <a:latin typeface="Calibri"/>
                <a:cs typeface="Calibri"/>
              </a:rPr>
              <a:t>v</a:t>
            </a:r>
            <a:r>
              <a:rPr sz="2400" spc="0" baseline="3413" dirty="0" smtClean="0">
                <a:latin typeface="Calibri"/>
                <a:cs typeface="Calibri"/>
              </a:rPr>
              <a:t>ensi</a:t>
            </a:r>
            <a:r>
              <a:rPr sz="2400" spc="-19" baseline="3413" dirty="0" smtClean="0">
                <a:latin typeface="Calibri"/>
                <a:cs typeface="Calibri"/>
              </a:rPr>
              <a:t>n</a:t>
            </a:r>
            <a:r>
              <a:rPr sz="2400" spc="-29" baseline="3413" dirty="0" smtClean="0">
                <a:latin typeface="Calibri"/>
                <a:cs typeface="Calibri"/>
              </a:rPr>
              <a:t>y</a:t>
            </a:r>
            <a:r>
              <a:rPr sz="2400" spc="0" baseline="3413" dirty="0" smtClean="0"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74466" y="3124961"/>
            <a:ext cx="1644319" cy="8975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0449">
              <a:lnSpc>
                <a:spcPts val="1725"/>
              </a:lnSpc>
              <a:spcBef>
                <a:spcPts val="86"/>
              </a:spcBef>
            </a:pPr>
            <a:r>
              <a:rPr sz="2400" spc="0" baseline="3413" dirty="0" smtClean="0">
                <a:latin typeface="Calibri"/>
                <a:cs typeface="Calibri"/>
              </a:rPr>
              <a:t>Men</a:t>
            </a:r>
            <a:r>
              <a:rPr sz="2400" spc="-4" baseline="3413" dirty="0" smtClean="0">
                <a:latin typeface="Calibri"/>
                <a:cs typeface="Calibri"/>
              </a:rPr>
              <a:t>g</a:t>
            </a:r>
            <a:r>
              <a:rPr sz="2400" spc="0" baseline="3413" dirty="0" smtClean="0">
                <a:latin typeface="Calibri"/>
                <a:cs typeface="Calibri"/>
              </a:rPr>
              <a:t>e</a:t>
            </a:r>
            <a:r>
              <a:rPr sz="2400" spc="-4" baseline="3413" dirty="0" smtClean="0">
                <a:latin typeface="Calibri"/>
                <a:cs typeface="Calibri"/>
              </a:rPr>
              <a:t>m</a:t>
            </a:r>
            <a:r>
              <a:rPr sz="2400" spc="0" baseline="3413" dirty="0" smtClean="0">
                <a:latin typeface="Calibri"/>
                <a:cs typeface="Calibri"/>
              </a:rPr>
              <a:t>b</a:t>
            </a:r>
            <a:r>
              <a:rPr sz="2400" spc="4" baseline="3413" dirty="0" smtClean="0">
                <a:latin typeface="Calibri"/>
                <a:cs typeface="Calibri"/>
              </a:rPr>
              <a:t>a</a:t>
            </a:r>
            <a:r>
              <a:rPr sz="2400" spc="0" baseline="3413" dirty="0" smtClean="0">
                <a:latin typeface="Calibri"/>
                <a:cs typeface="Calibri"/>
              </a:rPr>
              <a:t>n</a:t>
            </a:r>
            <a:r>
              <a:rPr sz="2400" spc="4" baseline="3413" dirty="0" smtClean="0">
                <a:latin typeface="Calibri"/>
                <a:cs typeface="Calibri"/>
              </a:rPr>
              <a:t>g</a:t>
            </a:r>
            <a:r>
              <a:rPr sz="2400" spc="-29" baseline="3413" dirty="0" smtClean="0">
                <a:latin typeface="Calibri"/>
                <a:cs typeface="Calibri"/>
              </a:rPr>
              <a:t>k</a:t>
            </a:r>
            <a:r>
              <a:rPr sz="2400" spc="0" baseline="3413" dirty="0" smtClean="0">
                <a:latin typeface="Calibri"/>
                <a:cs typeface="Calibri"/>
              </a:rPr>
              <a:t>an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ts val="1750"/>
              </a:lnSpc>
              <a:spcBef>
                <a:spcPts val="1"/>
              </a:spcBef>
            </a:pPr>
            <a:r>
              <a:rPr sz="2400" spc="-4" baseline="3413" dirty="0" smtClean="0">
                <a:latin typeface="Calibri"/>
                <a:cs typeface="Calibri"/>
              </a:rPr>
              <a:t>m</a:t>
            </a:r>
            <a:r>
              <a:rPr sz="2400" spc="0" baseline="3413" dirty="0" smtClean="0">
                <a:latin typeface="Calibri"/>
                <a:cs typeface="Calibri"/>
              </a:rPr>
              <a:t>od</a:t>
            </a:r>
            <a:r>
              <a:rPr sz="2400" spc="-4" baseline="3413" dirty="0" smtClean="0">
                <a:latin typeface="Calibri"/>
                <a:cs typeface="Calibri"/>
              </a:rPr>
              <a:t>e</a:t>
            </a:r>
            <a:r>
              <a:rPr sz="2400" spc="0" baseline="3413" dirty="0" smtClean="0">
                <a:latin typeface="Calibri"/>
                <a:cs typeface="Calibri"/>
              </a:rPr>
              <a:t>l</a:t>
            </a:r>
            <a:r>
              <a:rPr sz="2400" spc="-9" baseline="3413" dirty="0" smtClean="0">
                <a:latin typeface="Calibri"/>
                <a:cs typeface="Calibri"/>
              </a:rPr>
              <a:t> </a:t>
            </a:r>
            <a:r>
              <a:rPr sz="2400" spc="0" baseline="3413" dirty="0" smtClean="0">
                <a:latin typeface="Calibri"/>
                <a:cs typeface="Calibri"/>
              </a:rPr>
              <a:t>P2</a:t>
            </a:r>
            <a:r>
              <a:rPr sz="2400" spc="-14" baseline="3413" dirty="0" smtClean="0">
                <a:latin typeface="Calibri"/>
                <a:cs typeface="Calibri"/>
              </a:rPr>
              <a:t>P</a:t>
            </a:r>
            <a:r>
              <a:rPr sz="2400" spc="0" baseline="3413" dirty="0" smtClean="0">
                <a:latin typeface="Calibri"/>
                <a:cs typeface="Calibri"/>
              </a:rPr>
              <a:t>TM</a:t>
            </a:r>
            <a:r>
              <a:rPr sz="2400" spc="-11" baseline="3413" dirty="0" smtClean="0">
                <a:latin typeface="Calibri"/>
                <a:cs typeface="Calibri"/>
              </a:rPr>
              <a:t> </a:t>
            </a:r>
            <a:r>
              <a:rPr sz="2400" spc="-29" baseline="3413" dirty="0" smtClean="0">
                <a:latin typeface="Calibri"/>
                <a:cs typeface="Calibri"/>
              </a:rPr>
              <a:t>y</a:t>
            </a:r>
            <a:r>
              <a:rPr sz="2400" spc="0" baseline="3413" dirty="0" smtClean="0">
                <a:latin typeface="Calibri"/>
                <a:cs typeface="Calibri"/>
              </a:rPr>
              <a:t>ang</a:t>
            </a:r>
            <a:endParaRPr sz="1600">
              <a:latin typeface="Calibri"/>
              <a:cs typeface="Calibri"/>
            </a:endParaRPr>
          </a:p>
          <a:p>
            <a:pPr marL="12700" marR="30449">
              <a:lnSpc>
                <a:spcPts val="1764"/>
              </a:lnSpc>
              <a:spcBef>
                <a:spcPts val="0"/>
              </a:spcBef>
            </a:pPr>
            <a:r>
              <a:rPr sz="2400" spc="4" baseline="3413" dirty="0" smtClean="0">
                <a:latin typeface="Calibri"/>
                <a:cs typeface="Calibri"/>
              </a:rPr>
              <a:t>l</a:t>
            </a:r>
            <a:r>
              <a:rPr sz="2400" spc="0" baseline="3413" dirty="0" smtClean="0">
                <a:latin typeface="Calibri"/>
                <a:cs typeface="Calibri"/>
              </a:rPr>
              <a:t>ebih</a:t>
            </a:r>
            <a:r>
              <a:rPr sz="2400" spc="-27" baseline="3413" dirty="0" smtClean="0">
                <a:latin typeface="Calibri"/>
                <a:cs typeface="Calibri"/>
              </a:rPr>
              <a:t> </a:t>
            </a:r>
            <a:r>
              <a:rPr sz="2400" spc="-14" baseline="3413" dirty="0" smtClean="0">
                <a:latin typeface="Calibri"/>
                <a:cs typeface="Calibri"/>
              </a:rPr>
              <a:t>e</a:t>
            </a:r>
            <a:r>
              <a:rPr sz="2400" spc="-29" baseline="3413" dirty="0" smtClean="0">
                <a:latin typeface="Calibri"/>
                <a:cs typeface="Calibri"/>
              </a:rPr>
              <a:t>f</a:t>
            </a:r>
            <a:r>
              <a:rPr sz="2400" spc="0" baseline="3413" dirty="0" smtClean="0">
                <a:latin typeface="Calibri"/>
                <a:cs typeface="Calibri"/>
              </a:rPr>
              <a:t>e</a:t>
            </a:r>
            <a:r>
              <a:rPr sz="2400" spc="-19" baseline="3413" dirty="0" smtClean="0">
                <a:latin typeface="Calibri"/>
                <a:cs typeface="Calibri"/>
              </a:rPr>
              <a:t>k</a:t>
            </a:r>
            <a:r>
              <a:rPr sz="2400" spc="4" baseline="3413" dirty="0" smtClean="0">
                <a:latin typeface="Calibri"/>
                <a:cs typeface="Calibri"/>
              </a:rPr>
              <a:t>ti</a:t>
            </a:r>
            <a:r>
              <a:rPr sz="2400" spc="0" baseline="3413" dirty="0" smtClean="0">
                <a:latin typeface="Calibri"/>
                <a:cs typeface="Calibri"/>
              </a:rPr>
              <a:t>f</a:t>
            </a:r>
            <a:r>
              <a:rPr sz="2400" spc="-36" baseline="3413" dirty="0" smtClean="0">
                <a:latin typeface="Calibri"/>
                <a:cs typeface="Calibri"/>
              </a:rPr>
              <a:t> </a:t>
            </a:r>
            <a:r>
              <a:rPr sz="2400" spc="0" baseline="3413" dirty="0" smtClean="0">
                <a:latin typeface="Calibri"/>
                <a:cs typeface="Calibri"/>
              </a:rPr>
              <a:t>d</a:t>
            </a:r>
            <a:r>
              <a:rPr sz="2400" spc="4" baseline="3413" dirty="0" smtClean="0">
                <a:latin typeface="Calibri"/>
                <a:cs typeface="Calibri"/>
              </a:rPr>
              <a:t>a</a:t>
            </a:r>
            <a:r>
              <a:rPr sz="2400" spc="0" baseline="3413" dirty="0" smtClean="0">
                <a:latin typeface="Calibri"/>
                <a:cs typeface="Calibri"/>
              </a:rPr>
              <a:t>n</a:t>
            </a:r>
            <a:endParaRPr sz="1600">
              <a:latin typeface="Calibri"/>
              <a:cs typeface="Calibri"/>
            </a:endParaRPr>
          </a:p>
          <a:p>
            <a:pPr marL="12700" marR="30449">
              <a:lnSpc>
                <a:spcPts val="1750"/>
              </a:lnSpc>
            </a:pPr>
            <a:r>
              <a:rPr sz="2400" spc="0" baseline="3413" dirty="0" smtClean="0">
                <a:latin typeface="Calibri"/>
                <a:cs typeface="Calibri"/>
              </a:rPr>
              <a:t>hem</a:t>
            </a:r>
            <a:r>
              <a:rPr sz="2400" spc="-9" baseline="3413" dirty="0" smtClean="0">
                <a:latin typeface="Calibri"/>
                <a:cs typeface="Calibri"/>
              </a:rPr>
              <a:t>a</a:t>
            </a:r>
            <a:r>
              <a:rPr sz="2400" spc="0" baseline="3413" dirty="0" smtClean="0">
                <a:latin typeface="Calibri"/>
                <a:cs typeface="Calibri"/>
              </a:rPr>
              <a:t>t</a:t>
            </a:r>
            <a:r>
              <a:rPr sz="2400" spc="-36" baseline="3413" dirty="0" smtClean="0">
                <a:latin typeface="Calibri"/>
                <a:cs typeface="Calibri"/>
              </a:rPr>
              <a:t> </a:t>
            </a:r>
            <a:r>
              <a:rPr sz="2400" spc="0" baseline="3413" dirty="0" smtClean="0">
                <a:latin typeface="Calibri"/>
                <a:cs typeface="Calibri"/>
              </a:rPr>
              <a:t>b</a:t>
            </a:r>
            <a:r>
              <a:rPr sz="2400" spc="4" baseline="3413" dirty="0" smtClean="0">
                <a:latin typeface="Calibri"/>
                <a:cs typeface="Calibri"/>
              </a:rPr>
              <a:t>i</a:t>
            </a:r>
            <a:r>
              <a:rPr sz="2400" spc="-19" baseline="3413" dirty="0" smtClean="0">
                <a:latin typeface="Calibri"/>
                <a:cs typeface="Calibri"/>
              </a:rPr>
              <a:t>a</a:t>
            </a:r>
            <a:r>
              <a:rPr sz="2400" spc="-25" baseline="3413" dirty="0" smtClean="0">
                <a:latin typeface="Calibri"/>
                <a:cs typeface="Calibri"/>
              </a:rPr>
              <a:t>y</a:t>
            </a:r>
            <a:r>
              <a:rPr sz="2400" spc="0" baseline="3413" dirty="0" smtClean="0"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618224" y="3124961"/>
            <a:ext cx="1748521" cy="6750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spc="4" baseline="3413" dirty="0" smtClean="0">
                <a:latin typeface="Calibri"/>
                <a:cs typeface="Calibri"/>
              </a:rPr>
              <a:t>I</a:t>
            </a:r>
            <a:r>
              <a:rPr sz="2400" spc="0" baseline="3413" dirty="0" smtClean="0">
                <a:latin typeface="Calibri"/>
                <a:cs typeface="Calibri"/>
              </a:rPr>
              <a:t>mplem</a:t>
            </a:r>
            <a:r>
              <a:rPr sz="2400" spc="-4" baseline="3413" dirty="0" smtClean="0">
                <a:latin typeface="Calibri"/>
                <a:cs typeface="Calibri"/>
              </a:rPr>
              <a:t>e</a:t>
            </a:r>
            <a:r>
              <a:rPr sz="2400" spc="-9" baseline="3413" dirty="0" smtClean="0">
                <a:latin typeface="Calibri"/>
                <a:cs typeface="Calibri"/>
              </a:rPr>
              <a:t>n</a:t>
            </a:r>
            <a:r>
              <a:rPr sz="2400" spc="-19" baseline="3413" dirty="0" smtClean="0">
                <a:latin typeface="Calibri"/>
                <a:cs typeface="Calibri"/>
              </a:rPr>
              <a:t>t</a:t>
            </a:r>
            <a:r>
              <a:rPr sz="2400" spc="0" baseline="3413" dirty="0" smtClean="0">
                <a:latin typeface="Calibri"/>
                <a:cs typeface="Calibri"/>
              </a:rPr>
              <a:t>asi</a:t>
            </a:r>
            <a:r>
              <a:rPr sz="2400" spc="-69" baseline="3413" dirty="0" smtClean="0">
                <a:latin typeface="Calibri"/>
                <a:cs typeface="Calibri"/>
              </a:rPr>
              <a:t> </a:t>
            </a:r>
            <a:r>
              <a:rPr sz="2400" spc="0" baseline="3413" dirty="0" smtClean="0">
                <a:latin typeface="Calibri"/>
                <a:cs typeface="Calibri"/>
              </a:rPr>
              <a:t>mod</a:t>
            </a:r>
            <a:r>
              <a:rPr sz="2400" spc="-4" baseline="3413" dirty="0" smtClean="0">
                <a:latin typeface="Calibri"/>
                <a:cs typeface="Calibri"/>
              </a:rPr>
              <a:t>e</a:t>
            </a:r>
            <a:r>
              <a:rPr sz="2400" spc="0" baseline="3413" dirty="0" smtClean="0">
                <a:latin typeface="Calibri"/>
                <a:cs typeface="Calibri"/>
              </a:rPr>
              <a:t>l</a:t>
            </a:r>
            <a:endParaRPr sz="1600">
              <a:latin typeface="Calibri"/>
              <a:cs typeface="Calibri"/>
            </a:endParaRPr>
          </a:p>
          <a:p>
            <a:pPr marL="12700" marR="30403">
              <a:lnSpc>
                <a:spcPts val="1750"/>
              </a:lnSpc>
              <a:spcBef>
                <a:spcPts val="1"/>
              </a:spcBef>
            </a:pPr>
            <a:r>
              <a:rPr sz="2400" spc="0" baseline="3413" dirty="0" smtClean="0">
                <a:latin typeface="Calibri"/>
                <a:cs typeface="Calibri"/>
              </a:rPr>
              <a:t>pen</a:t>
            </a:r>
            <a:r>
              <a:rPr sz="2400" spc="-9" baseline="3413" dirty="0" smtClean="0">
                <a:latin typeface="Calibri"/>
                <a:cs typeface="Calibri"/>
              </a:rPr>
              <a:t>a</a:t>
            </a:r>
            <a:r>
              <a:rPr sz="2400" spc="-19" baseline="3413" dirty="0" smtClean="0">
                <a:latin typeface="Calibri"/>
                <a:cs typeface="Calibri"/>
              </a:rPr>
              <a:t>t</a:t>
            </a:r>
            <a:r>
              <a:rPr sz="2400" spc="0" baseline="3413" dirty="0" smtClean="0">
                <a:latin typeface="Calibri"/>
                <a:cs typeface="Calibri"/>
              </a:rPr>
              <a:t>a</a:t>
            </a:r>
            <a:r>
              <a:rPr sz="2400" spc="4" baseline="3413" dirty="0" smtClean="0">
                <a:latin typeface="Calibri"/>
                <a:cs typeface="Calibri"/>
              </a:rPr>
              <a:t>l</a:t>
            </a:r>
            <a:r>
              <a:rPr sz="2400" spc="0" baseline="3413" dirty="0" smtClean="0">
                <a:latin typeface="Calibri"/>
                <a:cs typeface="Calibri"/>
              </a:rPr>
              <a:t>a</a:t>
            </a:r>
            <a:r>
              <a:rPr sz="2400" spc="-14" baseline="3413" dirty="0" smtClean="0">
                <a:latin typeface="Calibri"/>
                <a:cs typeface="Calibri"/>
              </a:rPr>
              <a:t>k</a:t>
            </a:r>
            <a:r>
              <a:rPr sz="2400" spc="0" baseline="3413" dirty="0" smtClean="0">
                <a:latin typeface="Calibri"/>
                <a:cs typeface="Calibri"/>
              </a:rPr>
              <a:t>sana</a:t>
            </a:r>
            <a:r>
              <a:rPr sz="2400" spc="4" baseline="3413" dirty="0" smtClean="0">
                <a:latin typeface="Calibri"/>
                <a:cs typeface="Calibri"/>
              </a:rPr>
              <a:t>a</a:t>
            </a:r>
            <a:r>
              <a:rPr sz="2400" spc="0" baseline="3413" dirty="0" smtClean="0">
                <a:latin typeface="Calibri"/>
                <a:cs typeface="Calibri"/>
              </a:rPr>
              <a:t>n</a:t>
            </a:r>
            <a:endParaRPr sz="1600">
              <a:latin typeface="Calibri"/>
              <a:cs typeface="Calibri"/>
            </a:endParaRPr>
          </a:p>
          <a:p>
            <a:pPr marL="12700" marR="30403">
              <a:lnSpc>
                <a:spcPts val="1764"/>
              </a:lnSpc>
              <a:spcBef>
                <a:spcPts val="0"/>
              </a:spcBef>
            </a:pPr>
            <a:r>
              <a:rPr sz="2400" spc="0" baseline="3413" dirty="0" smtClean="0">
                <a:latin typeface="Calibri"/>
                <a:cs typeface="Calibri"/>
              </a:rPr>
              <a:t>P2</a:t>
            </a:r>
            <a:r>
              <a:rPr sz="2400" spc="-9" baseline="3413" dirty="0" smtClean="0">
                <a:latin typeface="Calibri"/>
                <a:cs typeface="Calibri"/>
              </a:rPr>
              <a:t>P</a:t>
            </a:r>
            <a:r>
              <a:rPr sz="2400" spc="0" baseline="3413" dirty="0" smtClean="0">
                <a:latin typeface="Calibri"/>
                <a:cs typeface="Calibri"/>
              </a:rPr>
              <a:t>TM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762236" y="3124961"/>
            <a:ext cx="1768619" cy="6750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0403">
              <a:lnSpc>
                <a:spcPts val="1725"/>
              </a:lnSpc>
              <a:spcBef>
                <a:spcPts val="86"/>
              </a:spcBef>
            </a:pPr>
            <a:r>
              <a:rPr sz="2400" spc="-34" baseline="3413" dirty="0" smtClean="0">
                <a:latin typeface="Calibri"/>
                <a:cs typeface="Calibri"/>
              </a:rPr>
              <a:t>E</a:t>
            </a:r>
            <a:r>
              <a:rPr sz="2400" spc="-25" baseline="3413" dirty="0" smtClean="0">
                <a:latin typeface="Calibri"/>
                <a:cs typeface="Calibri"/>
              </a:rPr>
              <a:t>v</a:t>
            </a:r>
            <a:r>
              <a:rPr sz="2400" spc="0" baseline="3413" dirty="0" smtClean="0">
                <a:latin typeface="Calibri"/>
                <a:cs typeface="Calibri"/>
              </a:rPr>
              <a:t>a</a:t>
            </a:r>
            <a:r>
              <a:rPr sz="2400" spc="4" baseline="3413" dirty="0" smtClean="0">
                <a:latin typeface="Calibri"/>
                <a:cs typeface="Calibri"/>
              </a:rPr>
              <a:t>l</a:t>
            </a:r>
            <a:r>
              <a:rPr sz="2400" spc="0" baseline="3413" dirty="0" smtClean="0">
                <a:latin typeface="Calibri"/>
                <a:cs typeface="Calibri"/>
              </a:rPr>
              <a:t>u</a:t>
            </a:r>
            <a:r>
              <a:rPr sz="2400" spc="4" baseline="3413" dirty="0" smtClean="0">
                <a:latin typeface="Calibri"/>
                <a:cs typeface="Calibri"/>
              </a:rPr>
              <a:t>a</a:t>
            </a:r>
            <a:r>
              <a:rPr sz="2400" spc="0" baseline="3413" dirty="0" smtClean="0">
                <a:latin typeface="Calibri"/>
                <a:cs typeface="Calibri"/>
              </a:rPr>
              <a:t>si</a:t>
            </a:r>
            <a:r>
              <a:rPr sz="2400" spc="-57" baseline="3413" dirty="0" smtClean="0">
                <a:latin typeface="Calibri"/>
                <a:cs typeface="Calibri"/>
              </a:rPr>
              <a:t> </a:t>
            </a:r>
            <a:r>
              <a:rPr sz="2400" spc="0" baseline="3413" dirty="0" smtClean="0">
                <a:latin typeface="Calibri"/>
                <a:cs typeface="Calibri"/>
              </a:rPr>
              <a:t>d</a:t>
            </a:r>
            <a:r>
              <a:rPr sz="2400" spc="4" baseline="3413" dirty="0" smtClean="0">
                <a:latin typeface="Calibri"/>
                <a:cs typeface="Calibri"/>
              </a:rPr>
              <a:t>a</a:t>
            </a:r>
            <a:r>
              <a:rPr sz="2400" spc="0" baseline="3413" dirty="0" smtClean="0">
                <a:latin typeface="Calibri"/>
                <a:cs typeface="Calibri"/>
              </a:rPr>
              <a:t>n</a:t>
            </a:r>
            <a:endParaRPr sz="1600">
              <a:latin typeface="Calibri"/>
              <a:cs typeface="Calibri"/>
            </a:endParaRPr>
          </a:p>
          <a:p>
            <a:pPr marL="12700" marR="30403">
              <a:lnSpc>
                <a:spcPts val="1750"/>
              </a:lnSpc>
              <a:spcBef>
                <a:spcPts val="1"/>
              </a:spcBef>
            </a:pPr>
            <a:r>
              <a:rPr sz="2400" spc="0" baseline="3413" dirty="0" smtClean="0">
                <a:latin typeface="Calibri"/>
                <a:cs typeface="Calibri"/>
              </a:rPr>
              <a:t>pen</a:t>
            </a:r>
            <a:r>
              <a:rPr sz="2400" spc="-9" baseline="3413" dirty="0" smtClean="0">
                <a:latin typeface="Calibri"/>
                <a:cs typeface="Calibri"/>
              </a:rPr>
              <a:t>g</a:t>
            </a:r>
            <a:r>
              <a:rPr sz="2400" spc="0" baseline="3413" dirty="0" smtClean="0">
                <a:latin typeface="Calibri"/>
                <a:cs typeface="Calibri"/>
              </a:rPr>
              <a:t>e</a:t>
            </a:r>
            <a:r>
              <a:rPr sz="2400" spc="-9" baseline="3413" dirty="0" smtClean="0">
                <a:latin typeface="Calibri"/>
                <a:cs typeface="Calibri"/>
              </a:rPr>
              <a:t>m</a:t>
            </a:r>
            <a:r>
              <a:rPr sz="2400" spc="0" baseline="3413" dirty="0" smtClean="0">
                <a:latin typeface="Calibri"/>
                <a:cs typeface="Calibri"/>
              </a:rPr>
              <a:t>ban</a:t>
            </a:r>
            <a:r>
              <a:rPr sz="2400" spc="-19" baseline="3413" dirty="0" smtClean="0">
                <a:latin typeface="Calibri"/>
                <a:cs typeface="Calibri"/>
              </a:rPr>
              <a:t>g</a:t>
            </a:r>
            <a:r>
              <a:rPr sz="2400" spc="0" baseline="3413" dirty="0" smtClean="0">
                <a:latin typeface="Calibri"/>
                <a:cs typeface="Calibri"/>
              </a:rPr>
              <a:t>an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ts val="1764"/>
              </a:lnSpc>
              <a:spcBef>
                <a:spcPts val="0"/>
              </a:spcBef>
            </a:pPr>
            <a:r>
              <a:rPr sz="2400" spc="0" baseline="3413" dirty="0" smtClean="0">
                <a:latin typeface="Calibri"/>
                <a:cs typeface="Calibri"/>
              </a:rPr>
              <a:t>mod</a:t>
            </a:r>
            <a:r>
              <a:rPr sz="2400" spc="-4" baseline="3413" dirty="0" smtClean="0">
                <a:latin typeface="Calibri"/>
                <a:cs typeface="Calibri"/>
              </a:rPr>
              <a:t>e</a:t>
            </a:r>
            <a:r>
              <a:rPr sz="2400" spc="0" baseline="3413" dirty="0" smtClean="0">
                <a:latin typeface="Calibri"/>
                <a:cs typeface="Calibri"/>
              </a:rPr>
              <a:t>l</a:t>
            </a:r>
            <a:r>
              <a:rPr sz="2400" spc="-26" baseline="3413" dirty="0" smtClean="0">
                <a:latin typeface="Calibri"/>
                <a:cs typeface="Calibri"/>
              </a:rPr>
              <a:t> </a:t>
            </a:r>
            <a:r>
              <a:rPr sz="2400" spc="0" baseline="3413" dirty="0" smtClean="0">
                <a:latin typeface="Calibri"/>
                <a:cs typeface="Calibri"/>
              </a:rPr>
              <a:t>d</a:t>
            </a:r>
            <a:r>
              <a:rPr sz="2400" spc="4" baseline="3413" dirty="0" smtClean="0">
                <a:latin typeface="Calibri"/>
                <a:cs typeface="Calibri"/>
              </a:rPr>
              <a:t>a</a:t>
            </a:r>
            <a:r>
              <a:rPr sz="2400" spc="0" baseline="3413" dirty="0" smtClean="0">
                <a:latin typeface="Calibri"/>
                <a:cs typeface="Calibri"/>
              </a:rPr>
              <a:t>n</a:t>
            </a:r>
            <a:r>
              <a:rPr sz="2400" spc="-19" baseline="3413" dirty="0" smtClean="0">
                <a:latin typeface="Calibri"/>
                <a:cs typeface="Calibri"/>
              </a:rPr>
              <a:t> </a:t>
            </a:r>
            <a:r>
              <a:rPr sz="2400" spc="0" baseline="3413" dirty="0" smtClean="0">
                <a:latin typeface="Calibri"/>
                <a:cs typeface="Calibri"/>
              </a:rPr>
              <a:t>pedoman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221849" y="4057396"/>
            <a:ext cx="156744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spc="0" baseline="3413" dirty="0" smtClean="0">
                <a:latin typeface="Calibri"/>
                <a:cs typeface="Calibri"/>
              </a:rPr>
              <a:t>•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394061" y="4057396"/>
            <a:ext cx="1147809" cy="16411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4507">
              <a:lnSpc>
                <a:spcPts val="1725"/>
              </a:lnSpc>
              <a:spcBef>
                <a:spcPts val="86"/>
              </a:spcBef>
            </a:pPr>
            <a:r>
              <a:rPr sz="2400" spc="-34" baseline="3413" dirty="0" smtClean="0">
                <a:latin typeface="Calibri"/>
                <a:cs typeface="Calibri"/>
              </a:rPr>
              <a:t>E</a:t>
            </a:r>
            <a:r>
              <a:rPr sz="2400" spc="-25" baseline="3413" dirty="0" smtClean="0">
                <a:latin typeface="Calibri"/>
                <a:cs typeface="Calibri"/>
              </a:rPr>
              <a:t>v</a:t>
            </a:r>
            <a:r>
              <a:rPr sz="2400" spc="0" baseline="3413" dirty="0" smtClean="0">
                <a:latin typeface="Calibri"/>
                <a:cs typeface="Calibri"/>
              </a:rPr>
              <a:t>a</a:t>
            </a:r>
            <a:r>
              <a:rPr sz="2400" spc="4" baseline="3413" dirty="0" smtClean="0">
                <a:latin typeface="Calibri"/>
                <a:cs typeface="Calibri"/>
              </a:rPr>
              <a:t>l</a:t>
            </a:r>
            <a:r>
              <a:rPr sz="2400" spc="0" baseline="3413" dirty="0" smtClean="0">
                <a:latin typeface="Calibri"/>
                <a:cs typeface="Calibri"/>
              </a:rPr>
              <a:t>u</a:t>
            </a:r>
            <a:r>
              <a:rPr sz="2400" spc="4" baseline="3413" dirty="0" smtClean="0">
                <a:latin typeface="Calibri"/>
                <a:cs typeface="Calibri"/>
              </a:rPr>
              <a:t>a</a:t>
            </a:r>
            <a:r>
              <a:rPr sz="2400" spc="0" baseline="3413" dirty="0" smtClean="0">
                <a:latin typeface="Calibri"/>
                <a:cs typeface="Calibri"/>
              </a:rPr>
              <a:t>si</a:t>
            </a:r>
            <a:endParaRPr sz="1600">
              <a:latin typeface="Calibri"/>
              <a:cs typeface="Calibri"/>
            </a:endParaRPr>
          </a:p>
          <a:p>
            <a:pPr marL="12700" marR="24507">
              <a:lnSpc>
                <a:spcPts val="1750"/>
              </a:lnSpc>
              <a:spcBef>
                <a:spcPts val="1"/>
              </a:spcBef>
            </a:pPr>
            <a:r>
              <a:rPr sz="2400" spc="0" baseline="3413" dirty="0" smtClean="0">
                <a:latin typeface="Calibri"/>
                <a:cs typeface="Calibri"/>
              </a:rPr>
              <a:t>pel</a:t>
            </a:r>
            <a:r>
              <a:rPr sz="2400" spc="4" baseline="3413" dirty="0" smtClean="0">
                <a:latin typeface="Calibri"/>
                <a:cs typeface="Calibri"/>
              </a:rPr>
              <a:t>a</a:t>
            </a:r>
            <a:r>
              <a:rPr sz="2400" spc="-14" baseline="3413" dirty="0" smtClean="0">
                <a:latin typeface="Calibri"/>
                <a:cs typeface="Calibri"/>
              </a:rPr>
              <a:t>k</a:t>
            </a:r>
            <a:r>
              <a:rPr sz="2400" spc="0" baseline="3413" dirty="0" smtClean="0">
                <a:latin typeface="Calibri"/>
                <a:cs typeface="Calibri"/>
              </a:rPr>
              <a:t>sana</a:t>
            </a:r>
            <a:r>
              <a:rPr sz="2400" spc="4" baseline="3413" dirty="0" smtClean="0">
                <a:latin typeface="Calibri"/>
                <a:cs typeface="Calibri"/>
              </a:rPr>
              <a:t>a</a:t>
            </a:r>
            <a:r>
              <a:rPr sz="2400" spc="0" baseline="3413" dirty="0" smtClean="0">
                <a:latin typeface="Calibri"/>
                <a:cs typeface="Calibri"/>
              </a:rPr>
              <a:t>n</a:t>
            </a:r>
            <a:endParaRPr sz="1600">
              <a:latin typeface="Calibri"/>
              <a:cs typeface="Calibri"/>
            </a:endParaRPr>
          </a:p>
          <a:p>
            <a:pPr marL="12700" marR="24507">
              <a:lnSpc>
                <a:spcPts val="1764"/>
              </a:lnSpc>
              <a:spcBef>
                <a:spcPts val="0"/>
              </a:spcBef>
            </a:pPr>
            <a:r>
              <a:rPr sz="2400" spc="-54" baseline="3413" dirty="0" smtClean="0">
                <a:latin typeface="Calibri"/>
                <a:cs typeface="Calibri"/>
              </a:rPr>
              <a:t>k</a:t>
            </a:r>
            <a:r>
              <a:rPr sz="2400" spc="0" baseline="3413" dirty="0" smtClean="0">
                <a:latin typeface="Calibri"/>
                <a:cs typeface="Calibri"/>
              </a:rPr>
              <a:t>eg</a:t>
            </a:r>
            <a:r>
              <a:rPr sz="2400" spc="4" baseline="3413" dirty="0" smtClean="0">
                <a:latin typeface="Calibri"/>
                <a:cs typeface="Calibri"/>
              </a:rPr>
              <a:t>i</a:t>
            </a:r>
            <a:r>
              <a:rPr sz="2400" spc="-9" baseline="3413" dirty="0" smtClean="0">
                <a:latin typeface="Calibri"/>
                <a:cs typeface="Calibri"/>
              </a:rPr>
              <a:t>a</a:t>
            </a:r>
            <a:r>
              <a:rPr sz="2400" spc="-19" baseline="3413" dirty="0" smtClean="0">
                <a:latin typeface="Calibri"/>
                <a:cs typeface="Calibri"/>
              </a:rPr>
              <a:t>t</a:t>
            </a:r>
            <a:r>
              <a:rPr sz="2400" spc="0" baseline="3413" dirty="0" smtClean="0">
                <a:latin typeface="Calibri"/>
                <a:cs typeface="Calibri"/>
              </a:rPr>
              <a:t>an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ts val="1953"/>
              </a:lnSpc>
              <a:spcBef>
                <a:spcPts val="151"/>
              </a:spcBef>
            </a:pPr>
            <a:r>
              <a:rPr sz="1600" spc="-25" dirty="0" smtClean="0">
                <a:latin typeface="Calibri"/>
                <a:cs typeface="Calibri"/>
              </a:rPr>
              <a:t>R</a:t>
            </a:r>
            <a:r>
              <a:rPr sz="1600" spc="0" dirty="0" smtClean="0">
                <a:latin typeface="Calibri"/>
                <a:cs typeface="Calibri"/>
              </a:rPr>
              <a:t>e</a:t>
            </a:r>
            <a:r>
              <a:rPr sz="1600" spc="-54" dirty="0" smtClean="0">
                <a:latin typeface="Calibri"/>
                <a:cs typeface="Calibri"/>
              </a:rPr>
              <a:t>k</a:t>
            </a:r>
            <a:r>
              <a:rPr sz="1600" spc="0" dirty="0" smtClean="0">
                <a:latin typeface="Calibri"/>
                <a:cs typeface="Calibri"/>
              </a:rPr>
              <a:t>om</a:t>
            </a:r>
            <a:r>
              <a:rPr sz="1600" spc="-4" dirty="0" smtClean="0">
                <a:latin typeface="Calibri"/>
                <a:cs typeface="Calibri"/>
              </a:rPr>
              <a:t>e</a:t>
            </a:r>
            <a:r>
              <a:rPr sz="1600" spc="0" dirty="0" smtClean="0">
                <a:latin typeface="Calibri"/>
                <a:cs typeface="Calibri"/>
              </a:rPr>
              <a:t>nd</a:t>
            </a:r>
            <a:r>
              <a:rPr sz="1600" spc="4" dirty="0" smtClean="0">
                <a:latin typeface="Calibri"/>
                <a:cs typeface="Calibri"/>
              </a:rPr>
              <a:t>a</a:t>
            </a:r>
            <a:r>
              <a:rPr sz="1600" spc="0" dirty="0" smtClean="0">
                <a:latin typeface="Calibri"/>
                <a:cs typeface="Calibri"/>
              </a:rPr>
              <a:t>si 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ts val="1953"/>
              </a:lnSpc>
            </a:pPr>
            <a:r>
              <a:rPr sz="1600" spc="-54" dirty="0" smtClean="0">
                <a:latin typeface="Calibri"/>
                <a:cs typeface="Calibri"/>
              </a:rPr>
              <a:t>k</a:t>
            </a:r>
            <a:r>
              <a:rPr sz="1600" spc="0" dirty="0" smtClean="0">
                <a:latin typeface="Calibri"/>
                <a:cs typeface="Calibri"/>
              </a:rPr>
              <a:t>epa</a:t>
            </a:r>
            <a:r>
              <a:rPr sz="1600" spc="4" dirty="0" smtClean="0">
                <a:latin typeface="Calibri"/>
                <a:cs typeface="Calibri"/>
              </a:rPr>
              <a:t>d</a:t>
            </a:r>
            <a:r>
              <a:rPr sz="1600" spc="0" dirty="0" smtClean="0">
                <a:latin typeface="Calibri"/>
                <a:cs typeface="Calibri"/>
              </a:rPr>
              <a:t>a 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ts val="1953"/>
              </a:lnSpc>
            </a:pPr>
            <a:r>
              <a:rPr sz="1600" spc="0" dirty="0" smtClean="0">
                <a:latin typeface="Calibri"/>
                <a:cs typeface="Calibri"/>
              </a:rPr>
              <a:t>pe</a:t>
            </a:r>
            <a:r>
              <a:rPr sz="1600" spc="-9" dirty="0" smtClean="0">
                <a:latin typeface="Calibri"/>
                <a:cs typeface="Calibri"/>
              </a:rPr>
              <a:t>m</a:t>
            </a:r>
            <a:r>
              <a:rPr sz="1600" spc="0" dirty="0" smtClean="0">
                <a:latin typeface="Calibri"/>
                <a:cs typeface="Calibri"/>
              </a:rPr>
              <a:t>e</a:t>
            </a:r>
            <a:r>
              <a:rPr sz="1600" spc="-9" dirty="0" smtClean="0">
                <a:latin typeface="Calibri"/>
                <a:cs typeface="Calibri"/>
              </a:rPr>
              <a:t>r</a:t>
            </a:r>
            <a:r>
              <a:rPr sz="1600" spc="0" dirty="0" smtClean="0">
                <a:latin typeface="Calibri"/>
                <a:cs typeface="Calibri"/>
              </a:rPr>
              <a:t>i</a:t>
            </a:r>
            <a:r>
              <a:rPr sz="1600" spc="-4" dirty="0" smtClean="0">
                <a:latin typeface="Calibri"/>
                <a:cs typeface="Calibri"/>
              </a:rPr>
              <a:t>n</a:t>
            </a:r>
            <a:r>
              <a:rPr sz="1600" spc="-19" dirty="0" smtClean="0">
                <a:latin typeface="Calibri"/>
                <a:cs typeface="Calibri"/>
              </a:rPr>
              <a:t>t</a:t>
            </a:r>
            <a:r>
              <a:rPr sz="1600" spc="0" dirty="0" smtClean="0">
                <a:latin typeface="Calibri"/>
                <a:cs typeface="Calibri"/>
              </a:rPr>
              <a:t>ah</a:t>
            </a:r>
            <a:endParaRPr sz="1600">
              <a:latin typeface="Calibri"/>
              <a:cs typeface="Calibri"/>
            </a:endParaRPr>
          </a:p>
          <a:p>
            <a:pPr marL="12700" marR="24507">
              <a:lnSpc>
                <a:spcPct val="101725"/>
              </a:lnSpc>
            </a:pPr>
            <a:r>
              <a:rPr sz="1600" spc="0" dirty="0" smtClean="0">
                <a:latin typeface="Calibri"/>
                <a:cs typeface="Calibri"/>
              </a:rPr>
              <a:t>D</a:t>
            </a:r>
            <a:r>
              <a:rPr sz="1600" spc="4" dirty="0" smtClean="0">
                <a:latin typeface="Calibri"/>
                <a:cs typeface="Calibri"/>
              </a:rPr>
              <a:t>i</a:t>
            </a:r>
            <a:r>
              <a:rPr sz="1600" spc="0" dirty="0" smtClean="0">
                <a:latin typeface="Calibri"/>
                <a:cs typeface="Calibri"/>
              </a:rPr>
              <a:t>se</a:t>
            </a:r>
            <a:r>
              <a:rPr sz="1600" spc="-4" dirty="0" smtClean="0">
                <a:latin typeface="Calibri"/>
                <a:cs typeface="Calibri"/>
              </a:rPr>
              <a:t>m</a:t>
            </a:r>
            <a:r>
              <a:rPr sz="1600" spc="4" dirty="0" smtClean="0">
                <a:latin typeface="Calibri"/>
                <a:cs typeface="Calibri"/>
              </a:rPr>
              <a:t>i</a:t>
            </a:r>
            <a:r>
              <a:rPr sz="1600" spc="0" dirty="0" smtClean="0">
                <a:latin typeface="Calibri"/>
                <a:cs typeface="Calibri"/>
              </a:rPr>
              <a:t>n</a:t>
            </a:r>
            <a:r>
              <a:rPr sz="1600" spc="4" dirty="0" smtClean="0">
                <a:latin typeface="Calibri"/>
                <a:cs typeface="Calibri"/>
              </a:rPr>
              <a:t>a</a:t>
            </a:r>
            <a:r>
              <a:rPr sz="1600" spc="0" dirty="0" smtClean="0">
                <a:latin typeface="Calibri"/>
                <a:cs typeface="Calibri"/>
              </a:rPr>
              <a:t>si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146798" y="4085463"/>
            <a:ext cx="156744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spc="0" baseline="3413" dirty="0" smtClean="0">
                <a:latin typeface="Calibri"/>
                <a:cs typeface="Calibri"/>
              </a:rPr>
              <a:t>•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319009" y="4085463"/>
            <a:ext cx="1474366" cy="17904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0403">
              <a:lnSpc>
                <a:spcPts val="1725"/>
              </a:lnSpc>
              <a:spcBef>
                <a:spcPts val="86"/>
              </a:spcBef>
            </a:pPr>
            <a:r>
              <a:rPr sz="2400" spc="4" baseline="3413" dirty="0" smtClean="0">
                <a:latin typeface="Calibri"/>
                <a:cs typeface="Calibri"/>
              </a:rPr>
              <a:t>I</a:t>
            </a:r>
            <a:r>
              <a:rPr sz="2400" spc="0" baseline="3413" dirty="0" smtClean="0">
                <a:latin typeface="Calibri"/>
                <a:cs typeface="Calibri"/>
              </a:rPr>
              <a:t>mplem</a:t>
            </a:r>
            <a:r>
              <a:rPr sz="2400" spc="-4" baseline="3413" dirty="0" smtClean="0">
                <a:latin typeface="Calibri"/>
                <a:cs typeface="Calibri"/>
              </a:rPr>
              <a:t>e</a:t>
            </a:r>
            <a:r>
              <a:rPr sz="2400" spc="-9" baseline="3413" dirty="0" smtClean="0">
                <a:latin typeface="Calibri"/>
                <a:cs typeface="Calibri"/>
              </a:rPr>
              <a:t>n</a:t>
            </a:r>
            <a:r>
              <a:rPr sz="2400" spc="-19" baseline="3413" dirty="0" smtClean="0">
                <a:latin typeface="Calibri"/>
                <a:cs typeface="Calibri"/>
              </a:rPr>
              <a:t>t</a:t>
            </a:r>
            <a:r>
              <a:rPr sz="2400" spc="0" baseline="3413" dirty="0" smtClean="0">
                <a:latin typeface="Calibri"/>
                <a:cs typeface="Calibri"/>
              </a:rPr>
              <a:t>asi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ts val="1750"/>
              </a:lnSpc>
              <a:spcBef>
                <a:spcPts val="1"/>
              </a:spcBef>
            </a:pPr>
            <a:r>
              <a:rPr sz="2400" spc="-34" baseline="3413" dirty="0" smtClean="0">
                <a:latin typeface="Calibri"/>
                <a:cs typeface="Calibri"/>
              </a:rPr>
              <a:t>P</a:t>
            </a:r>
            <a:r>
              <a:rPr sz="2400" spc="0" baseline="3413" dirty="0" smtClean="0">
                <a:latin typeface="Calibri"/>
                <a:cs typeface="Calibri"/>
              </a:rPr>
              <a:t>osb</a:t>
            </a:r>
            <a:r>
              <a:rPr sz="2400" spc="4" baseline="3413" dirty="0" smtClean="0">
                <a:latin typeface="Calibri"/>
                <a:cs typeface="Calibri"/>
              </a:rPr>
              <a:t>i</a:t>
            </a:r>
            <a:r>
              <a:rPr sz="2400" spc="0" baseline="3413" dirty="0" smtClean="0">
                <a:latin typeface="Calibri"/>
                <a:cs typeface="Calibri"/>
              </a:rPr>
              <a:t>ndu</a:t>
            </a:r>
            <a:r>
              <a:rPr sz="2400" spc="-40" baseline="3413" dirty="0" smtClean="0">
                <a:latin typeface="Calibri"/>
                <a:cs typeface="Calibri"/>
              </a:rPr>
              <a:t> </a:t>
            </a:r>
            <a:r>
              <a:rPr sz="2400" spc="0" baseline="3413" dirty="0" smtClean="0">
                <a:latin typeface="Calibri"/>
                <a:cs typeface="Calibri"/>
              </a:rPr>
              <a:t>den</a:t>
            </a:r>
            <a:r>
              <a:rPr sz="2400" spc="-19" baseline="3413" dirty="0" smtClean="0">
                <a:latin typeface="Calibri"/>
                <a:cs typeface="Calibri"/>
              </a:rPr>
              <a:t>g</a:t>
            </a:r>
            <a:r>
              <a:rPr sz="2400" spc="0" baseline="3413" dirty="0" smtClean="0">
                <a:latin typeface="Calibri"/>
                <a:cs typeface="Calibri"/>
              </a:rPr>
              <a:t>an</a:t>
            </a:r>
            <a:endParaRPr sz="1600">
              <a:latin typeface="Calibri"/>
              <a:cs typeface="Calibri"/>
            </a:endParaRPr>
          </a:p>
          <a:p>
            <a:pPr marL="12700" marR="30403">
              <a:lnSpc>
                <a:spcPts val="1764"/>
              </a:lnSpc>
              <a:spcBef>
                <a:spcPts val="0"/>
              </a:spcBef>
            </a:pPr>
            <a:r>
              <a:rPr sz="2400" spc="0" baseline="3413" dirty="0" smtClean="0">
                <a:latin typeface="Calibri"/>
                <a:cs typeface="Calibri"/>
              </a:rPr>
              <a:t>pen</a:t>
            </a:r>
            <a:r>
              <a:rPr sz="2400" spc="4" baseline="3413" dirty="0" smtClean="0">
                <a:latin typeface="Calibri"/>
                <a:cs typeface="Calibri"/>
              </a:rPr>
              <a:t>a</a:t>
            </a:r>
            <a:r>
              <a:rPr sz="2400" spc="0" baseline="3413" dirty="0" smtClean="0">
                <a:latin typeface="Calibri"/>
                <a:cs typeface="Calibri"/>
              </a:rPr>
              <a:t>mbah</a:t>
            </a:r>
            <a:r>
              <a:rPr sz="2400" spc="4" baseline="3413" dirty="0" smtClean="0">
                <a:latin typeface="Calibri"/>
                <a:cs typeface="Calibri"/>
              </a:rPr>
              <a:t>a</a:t>
            </a:r>
            <a:r>
              <a:rPr sz="2400" spc="0" baseline="3413" dirty="0" smtClean="0">
                <a:latin typeface="Calibri"/>
                <a:cs typeface="Calibri"/>
              </a:rPr>
              <a:t>n</a:t>
            </a:r>
            <a:endParaRPr sz="1600">
              <a:latin typeface="Calibri"/>
              <a:cs typeface="Calibri"/>
            </a:endParaRPr>
          </a:p>
          <a:p>
            <a:pPr marL="12700" marR="30403">
              <a:lnSpc>
                <a:spcPts val="1750"/>
              </a:lnSpc>
            </a:pPr>
            <a:r>
              <a:rPr sz="2400" spc="0" baseline="3413" dirty="0" smtClean="0">
                <a:latin typeface="Calibri"/>
                <a:cs typeface="Calibri"/>
              </a:rPr>
              <a:t>a</a:t>
            </a:r>
            <a:r>
              <a:rPr sz="2400" spc="4" baseline="3413" dirty="0" smtClean="0">
                <a:latin typeface="Calibri"/>
                <a:cs typeface="Calibri"/>
              </a:rPr>
              <a:t>l</a:t>
            </a:r>
            <a:r>
              <a:rPr sz="2400" spc="-9" baseline="3413" dirty="0" smtClean="0">
                <a:latin typeface="Calibri"/>
                <a:cs typeface="Calibri"/>
              </a:rPr>
              <a:t>g</a:t>
            </a:r>
            <a:r>
              <a:rPr sz="2400" spc="0" baseline="3413" dirty="0" smtClean="0">
                <a:latin typeface="Calibri"/>
                <a:cs typeface="Calibri"/>
              </a:rPr>
              <a:t>o</a:t>
            </a:r>
            <a:r>
              <a:rPr sz="2400" spc="-9" baseline="3413" dirty="0" smtClean="0">
                <a:latin typeface="Calibri"/>
                <a:cs typeface="Calibri"/>
              </a:rPr>
              <a:t>r</a:t>
            </a:r>
            <a:r>
              <a:rPr sz="2400" spc="0" baseline="3413" dirty="0" smtClean="0">
                <a:latin typeface="Calibri"/>
                <a:cs typeface="Calibri"/>
              </a:rPr>
              <a:t>i</a:t>
            </a:r>
            <a:r>
              <a:rPr sz="2400" spc="9" baseline="3413" dirty="0" smtClean="0">
                <a:latin typeface="Calibri"/>
                <a:cs typeface="Calibri"/>
              </a:rPr>
              <a:t>t</a:t>
            </a:r>
            <a:r>
              <a:rPr sz="2400" spc="-4" baseline="3413" dirty="0" smtClean="0">
                <a:latin typeface="Calibri"/>
                <a:cs typeface="Calibri"/>
              </a:rPr>
              <a:t>m</a:t>
            </a:r>
            <a:r>
              <a:rPr sz="2400" spc="0" baseline="3413" dirty="0" smtClean="0">
                <a:latin typeface="Calibri"/>
                <a:cs typeface="Calibri"/>
              </a:rPr>
              <a:t>a</a:t>
            </a:r>
            <a:r>
              <a:rPr sz="2400" spc="-13" baseline="3413" dirty="0" smtClean="0">
                <a:latin typeface="Calibri"/>
                <a:cs typeface="Calibri"/>
              </a:rPr>
              <a:t> </a:t>
            </a:r>
            <a:r>
              <a:rPr sz="2400" spc="0" baseline="3413" dirty="0" smtClean="0">
                <a:latin typeface="Calibri"/>
                <a:cs typeface="Calibri"/>
              </a:rPr>
              <a:t>u</a:t>
            </a:r>
            <a:r>
              <a:rPr sz="2400" spc="-9" baseline="3413" dirty="0" smtClean="0">
                <a:latin typeface="Calibri"/>
                <a:cs typeface="Calibri"/>
              </a:rPr>
              <a:t>n</a:t>
            </a:r>
            <a:r>
              <a:rPr sz="2400" spc="0" baseline="3413" dirty="0" smtClean="0">
                <a:latin typeface="Calibri"/>
                <a:cs typeface="Calibri"/>
              </a:rPr>
              <a:t>t</a:t>
            </a:r>
            <a:r>
              <a:rPr sz="2400" spc="4" baseline="3413" dirty="0" smtClean="0">
                <a:latin typeface="Calibri"/>
                <a:cs typeface="Calibri"/>
              </a:rPr>
              <a:t>u</a:t>
            </a:r>
            <a:r>
              <a:rPr sz="2400" spc="0" baseline="3413" dirty="0" smtClean="0">
                <a:latin typeface="Calibri"/>
                <a:cs typeface="Calibri"/>
              </a:rPr>
              <a:t>k</a:t>
            </a:r>
            <a:endParaRPr sz="1600">
              <a:latin typeface="Calibri"/>
              <a:cs typeface="Calibri"/>
            </a:endParaRPr>
          </a:p>
          <a:p>
            <a:pPr marL="12700" marR="30403">
              <a:lnSpc>
                <a:spcPts val="1764"/>
              </a:lnSpc>
              <a:spcBef>
                <a:spcPts val="0"/>
              </a:spcBef>
            </a:pPr>
            <a:r>
              <a:rPr sz="2400" spc="0" baseline="3413" dirty="0" smtClean="0">
                <a:latin typeface="Calibri"/>
                <a:cs typeface="Calibri"/>
              </a:rPr>
              <a:t>m</a:t>
            </a:r>
            <a:r>
              <a:rPr sz="2400" spc="-4" baseline="3413" dirty="0" smtClean="0">
                <a:latin typeface="Calibri"/>
                <a:cs typeface="Calibri"/>
              </a:rPr>
              <a:t>e</a:t>
            </a:r>
            <a:r>
              <a:rPr sz="2400" spc="0" baseline="3413" dirty="0" smtClean="0">
                <a:latin typeface="Calibri"/>
                <a:cs typeface="Calibri"/>
              </a:rPr>
              <a:t>mpe</a:t>
            </a:r>
            <a:r>
              <a:rPr sz="2400" spc="-9" baseline="3413" dirty="0" smtClean="0">
                <a:latin typeface="Calibri"/>
                <a:cs typeface="Calibri"/>
              </a:rPr>
              <a:t>r</a:t>
            </a:r>
            <a:r>
              <a:rPr sz="2400" spc="0" baseline="3413" dirty="0" smtClean="0">
                <a:latin typeface="Calibri"/>
                <a:cs typeface="Calibri"/>
              </a:rPr>
              <a:t>mudah</a:t>
            </a:r>
            <a:endParaRPr sz="1600">
              <a:latin typeface="Calibri"/>
              <a:cs typeface="Calibri"/>
            </a:endParaRPr>
          </a:p>
          <a:p>
            <a:pPr marL="12700" marR="30403">
              <a:lnSpc>
                <a:spcPts val="1750"/>
              </a:lnSpc>
            </a:pPr>
            <a:r>
              <a:rPr sz="2400" spc="0" baseline="3413" dirty="0" smtClean="0">
                <a:latin typeface="Calibri"/>
                <a:cs typeface="Calibri"/>
              </a:rPr>
              <a:t>pel</a:t>
            </a:r>
            <a:r>
              <a:rPr sz="2400" spc="4" baseline="3413" dirty="0" smtClean="0">
                <a:latin typeface="Calibri"/>
                <a:cs typeface="Calibri"/>
              </a:rPr>
              <a:t>a</a:t>
            </a:r>
            <a:r>
              <a:rPr sz="2400" spc="-14" baseline="3413" dirty="0" smtClean="0">
                <a:latin typeface="Calibri"/>
                <a:cs typeface="Calibri"/>
              </a:rPr>
              <a:t>k</a:t>
            </a:r>
            <a:r>
              <a:rPr sz="2400" spc="0" baseline="3413" dirty="0" smtClean="0">
                <a:latin typeface="Calibri"/>
                <a:cs typeface="Calibri"/>
              </a:rPr>
              <a:t>sana</a:t>
            </a:r>
            <a:r>
              <a:rPr sz="2400" spc="4" baseline="3413" dirty="0" smtClean="0">
                <a:latin typeface="Calibri"/>
                <a:cs typeface="Calibri"/>
              </a:rPr>
              <a:t>a</a:t>
            </a:r>
            <a:r>
              <a:rPr sz="2400" spc="0" baseline="3413" dirty="0" smtClean="0">
                <a:latin typeface="Calibri"/>
                <a:cs typeface="Calibri"/>
              </a:rPr>
              <a:t>n</a:t>
            </a:r>
            <a:r>
              <a:rPr sz="2400" spc="-75" baseline="3413" dirty="0" smtClean="0">
                <a:latin typeface="Calibri"/>
                <a:cs typeface="Calibri"/>
              </a:rPr>
              <a:t> </a:t>
            </a:r>
            <a:r>
              <a:rPr sz="2400" spc="0" baseline="3413" dirty="0" smtClean="0">
                <a:latin typeface="Calibri"/>
                <a:cs typeface="Calibri"/>
              </a:rPr>
              <a:t>d</a:t>
            </a:r>
            <a:r>
              <a:rPr sz="2400" spc="4" baseline="3413" dirty="0" smtClean="0">
                <a:latin typeface="Calibri"/>
                <a:cs typeface="Calibri"/>
              </a:rPr>
              <a:t>a</a:t>
            </a:r>
            <a:r>
              <a:rPr sz="2400" spc="0" baseline="3413" dirty="0" smtClean="0">
                <a:latin typeface="Calibri"/>
                <a:cs typeface="Calibri"/>
              </a:rPr>
              <a:t>n</a:t>
            </a:r>
            <a:endParaRPr sz="1600">
              <a:latin typeface="Calibri"/>
              <a:cs typeface="Calibri"/>
            </a:endParaRPr>
          </a:p>
          <a:p>
            <a:pPr marL="12700" marR="30403">
              <a:lnSpc>
                <a:spcPts val="1750"/>
              </a:lnSpc>
            </a:pPr>
            <a:r>
              <a:rPr sz="2400" spc="0" baseline="3413" dirty="0" smtClean="0">
                <a:latin typeface="Calibri"/>
                <a:cs typeface="Calibri"/>
              </a:rPr>
              <a:t>pel</a:t>
            </a:r>
            <a:r>
              <a:rPr sz="2400" spc="4" baseline="3413" dirty="0" smtClean="0">
                <a:latin typeface="Calibri"/>
                <a:cs typeface="Calibri"/>
              </a:rPr>
              <a:t>a</a:t>
            </a:r>
            <a:r>
              <a:rPr sz="2400" spc="0" baseline="3413" dirty="0" smtClean="0">
                <a:latin typeface="Calibri"/>
                <a:cs typeface="Calibri"/>
              </a:rPr>
              <a:t>po</a:t>
            </a:r>
            <a:r>
              <a:rPr sz="2400" spc="-39" baseline="3413" dirty="0" smtClean="0">
                <a:latin typeface="Calibri"/>
                <a:cs typeface="Calibri"/>
              </a:rPr>
              <a:t>r</a:t>
            </a:r>
            <a:r>
              <a:rPr sz="2400" spc="0" baseline="3413" dirty="0" smtClean="0">
                <a:latin typeface="Calibri"/>
                <a:cs typeface="Calibri"/>
              </a:rPr>
              <a:t>an</a:t>
            </a:r>
            <a:endParaRPr sz="1600">
              <a:latin typeface="Calibri"/>
              <a:cs typeface="Calibri"/>
            </a:endParaRPr>
          </a:p>
          <a:p>
            <a:pPr marL="12700" marR="30403">
              <a:lnSpc>
                <a:spcPts val="1764"/>
              </a:lnSpc>
              <a:spcBef>
                <a:spcPts val="0"/>
              </a:spcBef>
            </a:pPr>
            <a:r>
              <a:rPr sz="2400" spc="-54" baseline="3413" dirty="0" smtClean="0">
                <a:latin typeface="Calibri"/>
                <a:cs typeface="Calibri"/>
              </a:rPr>
              <a:t>k</a:t>
            </a:r>
            <a:r>
              <a:rPr sz="2400" spc="0" baseline="3413" dirty="0" smtClean="0">
                <a:latin typeface="Calibri"/>
                <a:cs typeface="Calibri"/>
              </a:rPr>
              <a:t>eg</a:t>
            </a:r>
            <a:r>
              <a:rPr sz="2400" spc="4" baseline="3413" dirty="0" smtClean="0">
                <a:latin typeface="Calibri"/>
                <a:cs typeface="Calibri"/>
              </a:rPr>
              <a:t>i</a:t>
            </a:r>
            <a:r>
              <a:rPr sz="2400" spc="-9" baseline="3413" dirty="0" smtClean="0">
                <a:latin typeface="Calibri"/>
                <a:cs typeface="Calibri"/>
              </a:rPr>
              <a:t>a</a:t>
            </a:r>
            <a:r>
              <a:rPr sz="2400" spc="-19" baseline="3413" dirty="0" smtClean="0">
                <a:latin typeface="Calibri"/>
                <a:cs typeface="Calibri"/>
              </a:rPr>
              <a:t>t</a:t>
            </a:r>
            <a:r>
              <a:rPr sz="2400" spc="0" baseline="3413" dirty="0" smtClean="0">
                <a:latin typeface="Calibri"/>
                <a:cs typeface="Calibri"/>
              </a:rPr>
              <a:t>an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9332" y="4169791"/>
            <a:ext cx="1628803" cy="13806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604989" algn="ctr">
              <a:lnSpc>
                <a:spcPts val="1725"/>
              </a:lnSpc>
              <a:spcBef>
                <a:spcPts val="86"/>
              </a:spcBef>
            </a:pPr>
            <a:r>
              <a:rPr sz="2400" spc="0" baseline="3413" dirty="0" smtClean="0">
                <a:latin typeface="Calibri"/>
                <a:cs typeface="Calibri"/>
              </a:rPr>
              <a:t>•</a:t>
            </a:r>
            <a:r>
              <a:rPr sz="2400" spc="193" baseline="3413" dirty="0" smtClean="0">
                <a:latin typeface="Calibri"/>
                <a:cs typeface="Calibri"/>
              </a:rPr>
              <a:t> </a:t>
            </a:r>
            <a:r>
              <a:rPr sz="2400" spc="-34" baseline="3413" dirty="0" smtClean="0">
                <a:latin typeface="Calibri"/>
                <a:cs typeface="Calibri"/>
              </a:rPr>
              <a:t>P</a:t>
            </a:r>
            <a:r>
              <a:rPr sz="2400" spc="0" baseline="3413" dirty="0" smtClean="0">
                <a:latin typeface="Calibri"/>
                <a:cs typeface="Calibri"/>
              </a:rPr>
              <a:t>osb</a:t>
            </a:r>
            <a:r>
              <a:rPr sz="2400" spc="4" baseline="3413" dirty="0" smtClean="0">
                <a:latin typeface="Calibri"/>
                <a:cs typeface="Calibri"/>
              </a:rPr>
              <a:t>i</a:t>
            </a:r>
            <a:r>
              <a:rPr sz="2400" spc="0" baseline="3413" dirty="0" smtClean="0">
                <a:latin typeface="Calibri"/>
                <a:cs typeface="Calibri"/>
              </a:rPr>
              <a:t>nd</a:t>
            </a:r>
            <a:r>
              <a:rPr sz="2400" spc="4" baseline="3413" dirty="0" smtClean="0">
                <a:latin typeface="Calibri"/>
                <a:cs typeface="Calibri"/>
              </a:rPr>
              <a:t>u</a:t>
            </a:r>
            <a:r>
              <a:rPr sz="2400" spc="0" baseline="3413" dirty="0" smtClean="0">
                <a:latin typeface="Calibri"/>
                <a:cs typeface="Calibri"/>
              </a:rPr>
              <a:t>,</a:t>
            </a:r>
            <a:endParaRPr sz="1600">
              <a:latin typeface="Calibri"/>
              <a:cs typeface="Calibri"/>
            </a:endParaRPr>
          </a:p>
          <a:p>
            <a:pPr marL="184912">
              <a:lnSpc>
                <a:spcPts val="1750"/>
              </a:lnSpc>
              <a:spcBef>
                <a:spcPts val="1"/>
              </a:spcBef>
            </a:pPr>
            <a:r>
              <a:rPr sz="2400" spc="-34" baseline="3413" dirty="0" smtClean="0">
                <a:latin typeface="Calibri"/>
                <a:cs typeface="Calibri"/>
              </a:rPr>
              <a:t>P</a:t>
            </a:r>
            <a:r>
              <a:rPr sz="2400" spc="0" baseline="3413" dirty="0" smtClean="0">
                <a:latin typeface="Calibri"/>
                <a:cs typeface="Calibri"/>
              </a:rPr>
              <a:t>o</a:t>
            </a:r>
            <a:r>
              <a:rPr sz="2400" spc="-25" baseline="3413" dirty="0" smtClean="0">
                <a:latin typeface="Calibri"/>
                <a:cs typeface="Calibri"/>
              </a:rPr>
              <a:t>sy</a:t>
            </a:r>
            <a:r>
              <a:rPr sz="2400" spc="0" baseline="3413" dirty="0" smtClean="0">
                <a:latin typeface="Calibri"/>
                <a:cs typeface="Calibri"/>
              </a:rPr>
              <a:t>a</a:t>
            </a:r>
            <a:r>
              <a:rPr sz="2400" spc="4" baseline="3413" dirty="0" smtClean="0">
                <a:latin typeface="Calibri"/>
                <a:cs typeface="Calibri"/>
              </a:rPr>
              <a:t>n</a:t>
            </a:r>
            <a:r>
              <a:rPr sz="2400" spc="0" baseline="3413" dirty="0" smtClean="0">
                <a:latin typeface="Calibri"/>
                <a:cs typeface="Calibri"/>
              </a:rPr>
              <a:t>du</a:t>
            </a:r>
            <a:r>
              <a:rPr sz="2400" spc="-48" baseline="3413" dirty="0" smtClean="0">
                <a:latin typeface="Calibri"/>
                <a:cs typeface="Calibri"/>
              </a:rPr>
              <a:t> </a:t>
            </a:r>
            <a:r>
              <a:rPr sz="2400" spc="0" baseline="3413" dirty="0" smtClean="0">
                <a:latin typeface="Calibri"/>
                <a:cs typeface="Calibri"/>
              </a:rPr>
              <a:t>L</a:t>
            </a:r>
            <a:r>
              <a:rPr sz="2400" spc="4" baseline="3413" dirty="0" smtClean="0">
                <a:latin typeface="Calibri"/>
                <a:cs typeface="Calibri"/>
              </a:rPr>
              <a:t>a</a:t>
            </a:r>
            <a:r>
              <a:rPr sz="2400" spc="0" baseline="3413" dirty="0" smtClean="0">
                <a:latin typeface="Calibri"/>
                <a:cs typeface="Calibri"/>
              </a:rPr>
              <a:t>ns</a:t>
            </a:r>
            <a:r>
              <a:rPr sz="2400" spc="4" baseline="3413" dirty="0" smtClean="0">
                <a:latin typeface="Calibri"/>
                <a:cs typeface="Calibri"/>
              </a:rPr>
              <a:t>i</a:t>
            </a:r>
            <a:r>
              <a:rPr sz="2400" spc="9" baseline="3413" dirty="0" smtClean="0">
                <a:latin typeface="Calibri"/>
                <a:cs typeface="Calibri"/>
              </a:rPr>
              <a:t>a</a:t>
            </a:r>
            <a:r>
              <a:rPr sz="2400" spc="0" baseline="3413" dirty="0" smtClean="0">
                <a:latin typeface="Calibri"/>
                <a:cs typeface="Calibri"/>
              </a:rPr>
              <a:t>,</a:t>
            </a:r>
            <a:endParaRPr sz="1600">
              <a:latin typeface="Calibri"/>
              <a:cs typeface="Calibri"/>
            </a:endParaRPr>
          </a:p>
          <a:p>
            <a:pPr marL="184912" marR="30403">
              <a:lnSpc>
                <a:spcPts val="1764"/>
              </a:lnSpc>
              <a:spcBef>
                <a:spcPts val="0"/>
              </a:spcBef>
            </a:pPr>
            <a:r>
              <a:rPr sz="2400" spc="-34" baseline="3413" dirty="0" smtClean="0">
                <a:latin typeface="Calibri"/>
                <a:cs typeface="Calibri"/>
              </a:rPr>
              <a:t>P</a:t>
            </a:r>
            <a:r>
              <a:rPr sz="2400" spc="0" baseline="3413" dirty="0" smtClean="0">
                <a:latin typeface="Calibri"/>
                <a:cs typeface="Calibri"/>
              </a:rPr>
              <a:t>e</a:t>
            </a:r>
            <a:r>
              <a:rPr sz="2400" spc="-29" baseline="3413" dirty="0" smtClean="0">
                <a:latin typeface="Calibri"/>
                <a:cs typeface="Calibri"/>
              </a:rPr>
              <a:t>r</a:t>
            </a:r>
            <a:r>
              <a:rPr sz="2400" spc="0" baseline="3413" dirty="0" smtClean="0">
                <a:latin typeface="Calibri"/>
                <a:cs typeface="Calibri"/>
              </a:rPr>
              <a:t>sad</a:t>
            </a:r>
            <a:r>
              <a:rPr sz="2400" spc="4" baseline="3413" dirty="0" smtClean="0">
                <a:latin typeface="Calibri"/>
                <a:cs typeface="Calibri"/>
              </a:rPr>
              <a:t>i</a:t>
            </a:r>
            <a:r>
              <a:rPr sz="2400" spc="9" baseline="3413" dirty="0" smtClean="0">
                <a:latin typeface="Calibri"/>
                <a:cs typeface="Calibri"/>
              </a:rPr>
              <a:t>a</a:t>
            </a:r>
            <a:r>
              <a:rPr sz="2400" spc="0" baseline="3413" dirty="0" smtClean="0">
                <a:latin typeface="Calibri"/>
                <a:cs typeface="Calibri"/>
              </a:rPr>
              <a:t>,</a:t>
            </a:r>
            <a:r>
              <a:rPr sz="2400" spc="-54" baseline="3413" dirty="0" smtClean="0">
                <a:latin typeface="Calibri"/>
                <a:cs typeface="Calibri"/>
              </a:rPr>
              <a:t> </a:t>
            </a:r>
            <a:r>
              <a:rPr sz="2400" spc="-34" baseline="3413" dirty="0" smtClean="0">
                <a:latin typeface="Calibri"/>
                <a:cs typeface="Calibri"/>
              </a:rPr>
              <a:t>P</a:t>
            </a:r>
            <a:r>
              <a:rPr sz="2400" spc="0" baseline="3413" dirty="0" smtClean="0">
                <a:latin typeface="Calibri"/>
                <a:cs typeface="Calibri"/>
              </a:rPr>
              <a:t>a</a:t>
            </a:r>
            <a:r>
              <a:rPr sz="2400" spc="4" baseline="3413" dirty="0" smtClean="0">
                <a:latin typeface="Calibri"/>
                <a:cs typeface="Calibri"/>
              </a:rPr>
              <a:t>n</a:t>
            </a:r>
            <a:r>
              <a:rPr sz="2400" spc="0" baseline="3413" dirty="0" smtClean="0">
                <a:latin typeface="Calibri"/>
                <a:cs typeface="Calibri"/>
              </a:rPr>
              <a:t>du</a:t>
            </a:r>
            <a:endParaRPr sz="1600">
              <a:latin typeface="Calibri"/>
              <a:cs typeface="Calibri"/>
            </a:endParaRPr>
          </a:p>
          <a:p>
            <a:pPr marL="184912" marR="30403">
              <a:lnSpc>
                <a:spcPts val="1750"/>
              </a:lnSpc>
            </a:pPr>
            <a:r>
              <a:rPr sz="2400" spc="-9" baseline="3413" dirty="0" smtClean="0">
                <a:latin typeface="Calibri"/>
                <a:cs typeface="Calibri"/>
              </a:rPr>
              <a:t>P</a:t>
            </a:r>
            <a:r>
              <a:rPr sz="2400" spc="0" baseline="3413" dirty="0" smtClean="0">
                <a:latin typeface="Calibri"/>
                <a:cs typeface="Calibri"/>
              </a:rPr>
              <a:t>TM</a:t>
            </a:r>
            <a:endParaRPr sz="1600">
              <a:latin typeface="Calibri"/>
              <a:cs typeface="Calibri"/>
            </a:endParaRPr>
          </a:p>
          <a:p>
            <a:pPr marR="485260" algn="ctr">
              <a:lnSpc>
                <a:spcPct val="101725"/>
              </a:lnSpc>
              <a:spcBef>
                <a:spcPts val="12"/>
              </a:spcBef>
            </a:pPr>
            <a:r>
              <a:rPr sz="1600" spc="0" dirty="0" smtClean="0">
                <a:latin typeface="Calibri"/>
                <a:cs typeface="Calibri"/>
              </a:rPr>
              <a:t>•</a:t>
            </a:r>
            <a:r>
              <a:rPr sz="1600" spc="193" dirty="0" smtClean="0">
                <a:latin typeface="Calibri"/>
                <a:cs typeface="Calibri"/>
              </a:rPr>
              <a:t> </a:t>
            </a:r>
            <a:r>
              <a:rPr sz="1600" spc="-25" dirty="0" smtClean="0">
                <a:latin typeface="Calibri"/>
                <a:cs typeface="Calibri"/>
              </a:rPr>
              <a:t>F</a:t>
            </a:r>
            <a:r>
              <a:rPr sz="1600" spc="0" dirty="0" smtClean="0">
                <a:latin typeface="Calibri"/>
                <a:cs typeface="Calibri"/>
              </a:rPr>
              <a:t>o</a:t>
            </a:r>
            <a:r>
              <a:rPr sz="1600" spc="-29" dirty="0" smtClean="0">
                <a:latin typeface="Calibri"/>
                <a:cs typeface="Calibri"/>
              </a:rPr>
              <a:t>k</a:t>
            </a:r>
            <a:r>
              <a:rPr sz="1600" spc="0" dirty="0" smtClean="0">
                <a:latin typeface="Calibri"/>
                <a:cs typeface="Calibri"/>
              </a:rPr>
              <a:t>us</a:t>
            </a:r>
            <a:r>
              <a:rPr sz="1600" spc="-12" dirty="0" smtClean="0">
                <a:latin typeface="Calibri"/>
                <a:cs typeface="Calibri"/>
              </a:rPr>
              <a:t> </a:t>
            </a:r>
            <a:r>
              <a:rPr sz="1600" spc="0" dirty="0" smtClean="0">
                <a:latin typeface="Calibri"/>
                <a:cs typeface="Calibri"/>
              </a:rPr>
              <a:t>p</a:t>
            </a:r>
            <a:r>
              <a:rPr sz="1600" spc="4" dirty="0" smtClean="0">
                <a:latin typeface="Calibri"/>
                <a:cs typeface="Calibri"/>
              </a:rPr>
              <a:t>a</a:t>
            </a:r>
            <a:r>
              <a:rPr sz="1600" spc="0" dirty="0" smtClean="0">
                <a:latin typeface="Calibri"/>
                <a:cs typeface="Calibri"/>
              </a:rPr>
              <a:t>da</a:t>
            </a:r>
            <a:endParaRPr sz="1600">
              <a:latin typeface="Calibri"/>
              <a:cs typeface="Calibri"/>
            </a:endParaRPr>
          </a:p>
          <a:p>
            <a:pPr marL="184912" marR="30403">
              <a:lnSpc>
                <a:spcPts val="1750"/>
              </a:lnSpc>
              <a:spcBef>
                <a:spcPts val="87"/>
              </a:spcBef>
            </a:pPr>
            <a:r>
              <a:rPr sz="2400" spc="-34" baseline="3413" dirty="0" smtClean="0">
                <a:latin typeface="Calibri"/>
                <a:cs typeface="Calibri"/>
              </a:rPr>
              <a:t>P</a:t>
            </a:r>
            <a:r>
              <a:rPr sz="2400" spc="0" baseline="3413" dirty="0" smtClean="0">
                <a:latin typeface="Calibri"/>
                <a:cs typeface="Calibri"/>
              </a:rPr>
              <a:t>osb</a:t>
            </a:r>
            <a:r>
              <a:rPr sz="2400" spc="4" baseline="3413" dirty="0" smtClean="0">
                <a:latin typeface="Calibri"/>
                <a:cs typeface="Calibri"/>
              </a:rPr>
              <a:t>i</a:t>
            </a:r>
            <a:r>
              <a:rPr sz="2400" spc="0" baseline="3413" dirty="0" smtClean="0">
                <a:latin typeface="Calibri"/>
                <a:cs typeface="Calibri"/>
              </a:rPr>
              <a:t>ndu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87495" y="4211726"/>
            <a:ext cx="156941" cy="2283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2400" spc="0" baseline="3413" dirty="0" smtClean="0">
                <a:latin typeface="Calibri"/>
                <a:cs typeface="Calibri"/>
              </a:rPr>
              <a:t>•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59707" y="4211726"/>
            <a:ext cx="1447768" cy="11216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0403">
              <a:lnSpc>
                <a:spcPts val="1730"/>
              </a:lnSpc>
              <a:spcBef>
                <a:spcPts val="86"/>
              </a:spcBef>
            </a:pPr>
            <a:r>
              <a:rPr sz="2400" spc="-34" baseline="3413" dirty="0" smtClean="0">
                <a:latin typeface="Calibri"/>
                <a:cs typeface="Calibri"/>
              </a:rPr>
              <a:t>P</a:t>
            </a:r>
            <a:r>
              <a:rPr sz="2400" spc="0" baseline="3413" dirty="0" smtClean="0">
                <a:latin typeface="Calibri"/>
                <a:cs typeface="Calibri"/>
              </a:rPr>
              <a:t>en</a:t>
            </a:r>
            <a:r>
              <a:rPr sz="2400" spc="-9" baseline="3413" dirty="0" smtClean="0">
                <a:latin typeface="Calibri"/>
                <a:cs typeface="Calibri"/>
              </a:rPr>
              <a:t>g</a:t>
            </a:r>
            <a:r>
              <a:rPr sz="2400" spc="0" baseline="3413" dirty="0" smtClean="0">
                <a:latin typeface="Calibri"/>
                <a:cs typeface="Calibri"/>
              </a:rPr>
              <a:t>e</a:t>
            </a:r>
            <a:r>
              <a:rPr sz="2400" spc="-9" baseline="3413" dirty="0" smtClean="0">
                <a:latin typeface="Calibri"/>
                <a:cs typeface="Calibri"/>
              </a:rPr>
              <a:t>m</a:t>
            </a:r>
            <a:r>
              <a:rPr sz="2400" spc="0" baseline="3413" dirty="0" smtClean="0">
                <a:latin typeface="Calibri"/>
                <a:cs typeface="Calibri"/>
              </a:rPr>
              <a:t>ban</a:t>
            </a:r>
            <a:r>
              <a:rPr sz="2400" spc="-19" baseline="3413" dirty="0" smtClean="0">
                <a:latin typeface="Calibri"/>
                <a:cs typeface="Calibri"/>
              </a:rPr>
              <a:t>g</a:t>
            </a:r>
            <a:r>
              <a:rPr sz="2400" spc="0" baseline="3413" dirty="0" smtClean="0">
                <a:latin typeface="Calibri"/>
                <a:cs typeface="Calibri"/>
              </a:rPr>
              <a:t>an</a:t>
            </a:r>
            <a:endParaRPr sz="1600">
              <a:latin typeface="Calibri"/>
              <a:cs typeface="Calibri"/>
            </a:endParaRPr>
          </a:p>
          <a:p>
            <a:pPr marL="12700" marR="30403">
              <a:lnSpc>
                <a:spcPts val="1755"/>
              </a:lnSpc>
              <a:spcBef>
                <a:spcPts val="1"/>
              </a:spcBef>
            </a:pPr>
            <a:r>
              <a:rPr sz="2400" spc="0" baseline="3413" dirty="0" smtClean="0">
                <a:latin typeface="Calibri"/>
                <a:cs typeface="Calibri"/>
              </a:rPr>
              <a:t>a</a:t>
            </a:r>
            <a:r>
              <a:rPr sz="2400" spc="4" baseline="3413" dirty="0" smtClean="0">
                <a:latin typeface="Calibri"/>
                <a:cs typeface="Calibri"/>
              </a:rPr>
              <a:t>l</a:t>
            </a:r>
            <a:r>
              <a:rPr sz="2400" spc="-9" baseline="3413" dirty="0" smtClean="0">
                <a:latin typeface="Calibri"/>
                <a:cs typeface="Calibri"/>
              </a:rPr>
              <a:t>g</a:t>
            </a:r>
            <a:r>
              <a:rPr sz="2400" spc="0" baseline="3413" dirty="0" smtClean="0">
                <a:latin typeface="Calibri"/>
                <a:cs typeface="Calibri"/>
              </a:rPr>
              <a:t>o</a:t>
            </a:r>
            <a:r>
              <a:rPr sz="2400" spc="-4" baseline="3413" dirty="0" smtClean="0">
                <a:latin typeface="Calibri"/>
                <a:cs typeface="Calibri"/>
              </a:rPr>
              <a:t>r</a:t>
            </a:r>
            <a:r>
              <a:rPr sz="2400" spc="4" baseline="3413" dirty="0" smtClean="0">
                <a:latin typeface="Calibri"/>
                <a:cs typeface="Calibri"/>
              </a:rPr>
              <a:t>it</a:t>
            </a:r>
            <a:r>
              <a:rPr sz="2400" spc="0" baseline="3413" dirty="0" smtClean="0">
                <a:latin typeface="Calibri"/>
                <a:cs typeface="Calibri"/>
              </a:rPr>
              <a:t>ma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ts val="1764"/>
              </a:lnSpc>
              <a:spcBef>
                <a:spcPts val="0"/>
              </a:spcBef>
            </a:pPr>
            <a:r>
              <a:rPr sz="2400" spc="0" baseline="3413" dirty="0" smtClean="0">
                <a:latin typeface="Calibri"/>
                <a:cs typeface="Calibri"/>
              </a:rPr>
              <a:t>pen</a:t>
            </a:r>
            <a:r>
              <a:rPr sz="2400" spc="-4" baseline="3413" dirty="0" smtClean="0">
                <a:latin typeface="Calibri"/>
                <a:cs typeface="Calibri"/>
              </a:rPr>
              <a:t>a</a:t>
            </a:r>
            <a:r>
              <a:rPr sz="2400" spc="-19" baseline="3413" dirty="0" smtClean="0">
                <a:latin typeface="Calibri"/>
                <a:cs typeface="Calibri"/>
              </a:rPr>
              <a:t>t</a:t>
            </a:r>
            <a:r>
              <a:rPr sz="2400" spc="0" baseline="3413" dirty="0" smtClean="0">
                <a:latin typeface="Calibri"/>
                <a:cs typeface="Calibri"/>
              </a:rPr>
              <a:t>a</a:t>
            </a:r>
            <a:r>
              <a:rPr sz="2400" spc="4" baseline="3413" dirty="0" smtClean="0">
                <a:latin typeface="Calibri"/>
                <a:cs typeface="Calibri"/>
              </a:rPr>
              <a:t>l</a:t>
            </a:r>
            <a:r>
              <a:rPr sz="2400" spc="0" baseline="3413" dirty="0" smtClean="0">
                <a:latin typeface="Calibri"/>
                <a:cs typeface="Calibri"/>
              </a:rPr>
              <a:t>a</a:t>
            </a:r>
            <a:r>
              <a:rPr sz="2400" spc="-14" baseline="3413" dirty="0" smtClean="0">
                <a:latin typeface="Calibri"/>
                <a:cs typeface="Calibri"/>
              </a:rPr>
              <a:t>k</a:t>
            </a:r>
            <a:r>
              <a:rPr sz="2400" spc="0" baseline="3413" dirty="0" smtClean="0">
                <a:latin typeface="Calibri"/>
                <a:cs typeface="Calibri"/>
              </a:rPr>
              <a:t>sana</a:t>
            </a:r>
            <a:r>
              <a:rPr sz="2400" spc="4" baseline="3413" dirty="0" smtClean="0">
                <a:latin typeface="Calibri"/>
                <a:cs typeface="Calibri"/>
              </a:rPr>
              <a:t>a</a:t>
            </a:r>
            <a:r>
              <a:rPr sz="2400" spc="0" baseline="3413" dirty="0" smtClean="0">
                <a:latin typeface="Calibri"/>
                <a:cs typeface="Calibri"/>
              </a:rPr>
              <a:t>n</a:t>
            </a:r>
            <a:endParaRPr sz="1600">
              <a:latin typeface="Calibri"/>
              <a:cs typeface="Calibri"/>
            </a:endParaRPr>
          </a:p>
          <a:p>
            <a:pPr marL="12700" marR="30403">
              <a:lnSpc>
                <a:spcPts val="1750"/>
              </a:lnSpc>
            </a:pPr>
            <a:r>
              <a:rPr sz="2400" spc="-9" baseline="3413" dirty="0" smtClean="0">
                <a:latin typeface="Calibri"/>
                <a:cs typeface="Calibri"/>
              </a:rPr>
              <a:t>P</a:t>
            </a:r>
            <a:r>
              <a:rPr sz="2400" spc="0" baseline="3413" dirty="0" smtClean="0">
                <a:latin typeface="Calibri"/>
                <a:cs typeface="Calibri"/>
              </a:rPr>
              <a:t>TM</a:t>
            </a:r>
            <a:r>
              <a:rPr sz="2400" spc="-29" baseline="3413" dirty="0" smtClean="0">
                <a:latin typeface="Calibri"/>
                <a:cs typeface="Calibri"/>
              </a:rPr>
              <a:t> </a:t>
            </a:r>
            <a:r>
              <a:rPr sz="2400" spc="0" baseline="3413" dirty="0" smtClean="0">
                <a:latin typeface="Calibri"/>
                <a:cs typeface="Calibri"/>
              </a:rPr>
              <a:t>p</a:t>
            </a:r>
            <a:r>
              <a:rPr sz="2400" spc="4" baseline="3413" dirty="0" smtClean="0">
                <a:latin typeface="Calibri"/>
                <a:cs typeface="Calibri"/>
              </a:rPr>
              <a:t>a</a:t>
            </a:r>
            <a:r>
              <a:rPr sz="2400" spc="0" baseline="3413" dirty="0" smtClean="0">
                <a:latin typeface="Calibri"/>
                <a:cs typeface="Calibri"/>
              </a:rPr>
              <a:t>da</a:t>
            </a:r>
            <a:r>
              <a:rPr sz="2400" spc="-27" baseline="3413" dirty="0" smtClean="0">
                <a:latin typeface="Calibri"/>
                <a:cs typeface="Calibri"/>
              </a:rPr>
              <a:t> </a:t>
            </a:r>
            <a:r>
              <a:rPr sz="2400" spc="0" baseline="3413" dirty="0" smtClean="0">
                <a:latin typeface="Calibri"/>
                <a:cs typeface="Calibri"/>
              </a:rPr>
              <a:t>us</a:t>
            </a:r>
            <a:r>
              <a:rPr sz="2400" spc="4" baseline="3413" dirty="0" smtClean="0">
                <a:latin typeface="Calibri"/>
                <a:cs typeface="Calibri"/>
              </a:rPr>
              <a:t>i</a:t>
            </a:r>
            <a:r>
              <a:rPr sz="2400" spc="0" baseline="3413" dirty="0" smtClean="0"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  <a:p>
            <a:pPr marL="12700" marR="30403">
              <a:lnSpc>
                <a:spcPts val="1764"/>
              </a:lnSpc>
              <a:spcBef>
                <a:spcPts val="0"/>
              </a:spcBef>
            </a:pPr>
            <a:r>
              <a:rPr sz="2400" spc="0" baseline="3413" dirty="0" smtClean="0">
                <a:latin typeface="Calibri"/>
                <a:cs typeface="Calibri"/>
              </a:rPr>
              <a:t>p</a:t>
            </a:r>
            <a:r>
              <a:rPr sz="2400" spc="-25" baseline="3413" dirty="0" smtClean="0">
                <a:latin typeface="Calibri"/>
                <a:cs typeface="Calibri"/>
              </a:rPr>
              <a:t>r</a:t>
            </a:r>
            <a:r>
              <a:rPr sz="2400" spc="0" baseline="3413" dirty="0" smtClean="0">
                <a:latin typeface="Calibri"/>
                <a:cs typeface="Calibri"/>
              </a:rPr>
              <a:t>odu</a:t>
            </a:r>
            <a:r>
              <a:rPr sz="2400" spc="-14" baseline="3413" dirty="0" smtClean="0">
                <a:latin typeface="Calibri"/>
                <a:cs typeface="Calibri"/>
              </a:rPr>
              <a:t>k</a:t>
            </a:r>
            <a:r>
              <a:rPr sz="2400" spc="4" baseline="3413" dirty="0" smtClean="0">
                <a:latin typeface="Calibri"/>
                <a:cs typeface="Calibri"/>
              </a:rPr>
              <a:t>ti</a:t>
            </a:r>
            <a:r>
              <a:rPr sz="2400" spc="0" baseline="3413" dirty="0" smtClean="0">
                <a:latin typeface="Calibri"/>
                <a:cs typeface="Calibri"/>
              </a:rPr>
              <a:t>f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221849" y="4763008"/>
            <a:ext cx="156744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spc="0" baseline="3413" dirty="0" smtClean="0">
                <a:latin typeface="Calibri"/>
                <a:cs typeface="Calibri"/>
              </a:rPr>
              <a:t>•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221849" y="5470423"/>
            <a:ext cx="156744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spc="0" baseline="3413" dirty="0" smtClean="0">
                <a:latin typeface="Calibri"/>
                <a:cs typeface="Calibri"/>
              </a:rPr>
              <a:t>•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38962" y="1779777"/>
            <a:ext cx="10515600" cy="127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6"/>
          <p:cNvSpPr/>
          <p:nvPr/>
        </p:nvSpPr>
        <p:spPr>
          <a:xfrm>
            <a:off x="8820912" y="362712"/>
            <a:ext cx="2532888" cy="13197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38962" y="1843277"/>
            <a:ext cx="10515600" cy="0"/>
          </a:xfrm>
          <a:custGeom>
            <a:avLst/>
            <a:gdLst/>
            <a:ahLst/>
            <a:cxnLst/>
            <a:rect l="l" t="t" r="r" b="b"/>
            <a:pathLst>
              <a:path w="10515600">
                <a:moveTo>
                  <a:pt x="0" y="0"/>
                </a:moveTo>
                <a:lnTo>
                  <a:pt x="10515600" y="0"/>
                </a:lnTo>
              </a:path>
            </a:pathLst>
          </a:custGeom>
          <a:ln w="127000">
            <a:solidFill>
              <a:srgbClr val="75C5B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805684" y="1953767"/>
            <a:ext cx="7940040" cy="1924812"/>
          </a:xfrm>
          <a:custGeom>
            <a:avLst/>
            <a:gdLst/>
            <a:ahLst/>
            <a:cxnLst/>
            <a:rect l="l" t="t" r="r" b="b"/>
            <a:pathLst>
              <a:path w="7940040" h="1924812">
                <a:moveTo>
                  <a:pt x="6977634" y="1443609"/>
                </a:moveTo>
                <a:lnTo>
                  <a:pt x="6977634" y="1924812"/>
                </a:lnTo>
                <a:lnTo>
                  <a:pt x="7940040" y="962406"/>
                </a:lnTo>
                <a:lnTo>
                  <a:pt x="6977634" y="0"/>
                </a:lnTo>
                <a:lnTo>
                  <a:pt x="6977634" y="481203"/>
                </a:lnTo>
                <a:lnTo>
                  <a:pt x="0" y="481203"/>
                </a:lnTo>
                <a:lnTo>
                  <a:pt x="0" y="1443609"/>
                </a:lnTo>
                <a:lnTo>
                  <a:pt x="6977634" y="1443609"/>
                </a:lnTo>
                <a:close/>
              </a:path>
            </a:pathLst>
          </a:custGeom>
          <a:solidFill>
            <a:srgbClr val="FFE8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421636" y="2531364"/>
            <a:ext cx="2802636" cy="769620"/>
          </a:xfrm>
          <a:custGeom>
            <a:avLst/>
            <a:gdLst/>
            <a:ahLst/>
            <a:cxnLst/>
            <a:rect l="l" t="t" r="r" b="b"/>
            <a:pathLst>
              <a:path w="2802636" h="769620">
                <a:moveTo>
                  <a:pt x="0" y="128270"/>
                </a:moveTo>
                <a:lnTo>
                  <a:pt x="67" y="645554"/>
                </a:lnTo>
                <a:lnTo>
                  <a:pt x="8566" y="687554"/>
                </a:lnTo>
                <a:lnTo>
                  <a:pt x="29586" y="723318"/>
                </a:lnTo>
                <a:lnTo>
                  <a:pt x="60683" y="750402"/>
                </a:lnTo>
                <a:lnTo>
                  <a:pt x="99414" y="766364"/>
                </a:lnTo>
                <a:lnTo>
                  <a:pt x="128269" y="769620"/>
                </a:lnTo>
                <a:lnTo>
                  <a:pt x="2678570" y="769552"/>
                </a:lnTo>
                <a:lnTo>
                  <a:pt x="2720570" y="761053"/>
                </a:lnTo>
                <a:lnTo>
                  <a:pt x="2756334" y="740033"/>
                </a:lnTo>
                <a:lnTo>
                  <a:pt x="2783418" y="708936"/>
                </a:lnTo>
                <a:lnTo>
                  <a:pt x="2799380" y="670205"/>
                </a:lnTo>
                <a:lnTo>
                  <a:pt x="2802636" y="641350"/>
                </a:lnTo>
                <a:lnTo>
                  <a:pt x="2802568" y="124065"/>
                </a:lnTo>
                <a:lnTo>
                  <a:pt x="2794069" y="82065"/>
                </a:lnTo>
                <a:lnTo>
                  <a:pt x="2773049" y="46301"/>
                </a:lnTo>
                <a:lnTo>
                  <a:pt x="2741952" y="19217"/>
                </a:lnTo>
                <a:lnTo>
                  <a:pt x="2703221" y="3255"/>
                </a:lnTo>
                <a:lnTo>
                  <a:pt x="2674366" y="0"/>
                </a:lnTo>
                <a:lnTo>
                  <a:pt x="124065" y="67"/>
                </a:lnTo>
                <a:lnTo>
                  <a:pt x="82065" y="8566"/>
                </a:lnTo>
                <a:lnTo>
                  <a:pt x="46301" y="29586"/>
                </a:lnTo>
                <a:lnTo>
                  <a:pt x="19217" y="60683"/>
                </a:lnTo>
                <a:lnTo>
                  <a:pt x="3255" y="99414"/>
                </a:lnTo>
                <a:lnTo>
                  <a:pt x="0" y="12827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421636" y="2531364"/>
            <a:ext cx="2802636" cy="769620"/>
          </a:xfrm>
          <a:custGeom>
            <a:avLst/>
            <a:gdLst/>
            <a:ahLst/>
            <a:cxnLst/>
            <a:rect l="l" t="t" r="r" b="b"/>
            <a:pathLst>
              <a:path w="2802636" h="769620">
                <a:moveTo>
                  <a:pt x="0" y="128270"/>
                </a:moveTo>
                <a:lnTo>
                  <a:pt x="7189" y="85806"/>
                </a:lnTo>
                <a:lnTo>
                  <a:pt x="27130" y="49348"/>
                </a:lnTo>
                <a:lnTo>
                  <a:pt x="57379" y="21339"/>
                </a:lnTo>
                <a:lnTo>
                  <a:pt x="95493" y="4222"/>
                </a:lnTo>
                <a:lnTo>
                  <a:pt x="128269" y="0"/>
                </a:lnTo>
                <a:lnTo>
                  <a:pt x="2674366" y="0"/>
                </a:lnTo>
                <a:lnTo>
                  <a:pt x="2716829" y="7189"/>
                </a:lnTo>
                <a:lnTo>
                  <a:pt x="2753287" y="27130"/>
                </a:lnTo>
                <a:lnTo>
                  <a:pt x="2781296" y="57379"/>
                </a:lnTo>
                <a:lnTo>
                  <a:pt x="2798413" y="95493"/>
                </a:lnTo>
                <a:lnTo>
                  <a:pt x="2802636" y="128270"/>
                </a:lnTo>
                <a:lnTo>
                  <a:pt x="2802636" y="641350"/>
                </a:lnTo>
                <a:lnTo>
                  <a:pt x="2795446" y="683813"/>
                </a:lnTo>
                <a:lnTo>
                  <a:pt x="2775505" y="720271"/>
                </a:lnTo>
                <a:lnTo>
                  <a:pt x="2745256" y="748280"/>
                </a:lnTo>
                <a:lnTo>
                  <a:pt x="2707142" y="765397"/>
                </a:lnTo>
                <a:lnTo>
                  <a:pt x="2674366" y="769620"/>
                </a:lnTo>
                <a:lnTo>
                  <a:pt x="128269" y="769620"/>
                </a:lnTo>
                <a:lnTo>
                  <a:pt x="85806" y="762430"/>
                </a:lnTo>
                <a:lnTo>
                  <a:pt x="49348" y="742489"/>
                </a:lnTo>
                <a:lnTo>
                  <a:pt x="21339" y="712240"/>
                </a:lnTo>
                <a:lnTo>
                  <a:pt x="4222" y="674126"/>
                </a:lnTo>
                <a:lnTo>
                  <a:pt x="0" y="641350"/>
                </a:lnTo>
                <a:lnTo>
                  <a:pt x="0" y="12827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373624" y="2531364"/>
            <a:ext cx="2802635" cy="769620"/>
          </a:xfrm>
          <a:custGeom>
            <a:avLst/>
            <a:gdLst/>
            <a:ahLst/>
            <a:cxnLst/>
            <a:rect l="l" t="t" r="r" b="b"/>
            <a:pathLst>
              <a:path w="2802635" h="769620">
                <a:moveTo>
                  <a:pt x="0" y="128270"/>
                </a:moveTo>
                <a:lnTo>
                  <a:pt x="67" y="645554"/>
                </a:lnTo>
                <a:lnTo>
                  <a:pt x="8566" y="687554"/>
                </a:lnTo>
                <a:lnTo>
                  <a:pt x="29586" y="723318"/>
                </a:lnTo>
                <a:lnTo>
                  <a:pt x="60683" y="750402"/>
                </a:lnTo>
                <a:lnTo>
                  <a:pt x="99414" y="766364"/>
                </a:lnTo>
                <a:lnTo>
                  <a:pt x="128270" y="769620"/>
                </a:lnTo>
                <a:lnTo>
                  <a:pt x="2678570" y="769552"/>
                </a:lnTo>
                <a:lnTo>
                  <a:pt x="2720570" y="761053"/>
                </a:lnTo>
                <a:lnTo>
                  <a:pt x="2756334" y="740033"/>
                </a:lnTo>
                <a:lnTo>
                  <a:pt x="2783418" y="708936"/>
                </a:lnTo>
                <a:lnTo>
                  <a:pt x="2799380" y="670205"/>
                </a:lnTo>
                <a:lnTo>
                  <a:pt x="2802635" y="641350"/>
                </a:lnTo>
                <a:lnTo>
                  <a:pt x="2802568" y="124065"/>
                </a:lnTo>
                <a:lnTo>
                  <a:pt x="2794069" y="82065"/>
                </a:lnTo>
                <a:lnTo>
                  <a:pt x="2773049" y="46301"/>
                </a:lnTo>
                <a:lnTo>
                  <a:pt x="2741952" y="19217"/>
                </a:lnTo>
                <a:lnTo>
                  <a:pt x="2703221" y="3255"/>
                </a:lnTo>
                <a:lnTo>
                  <a:pt x="2674366" y="0"/>
                </a:lnTo>
                <a:lnTo>
                  <a:pt x="124065" y="67"/>
                </a:lnTo>
                <a:lnTo>
                  <a:pt x="82065" y="8566"/>
                </a:lnTo>
                <a:lnTo>
                  <a:pt x="46301" y="29586"/>
                </a:lnTo>
                <a:lnTo>
                  <a:pt x="19217" y="60683"/>
                </a:lnTo>
                <a:lnTo>
                  <a:pt x="3255" y="99414"/>
                </a:lnTo>
                <a:lnTo>
                  <a:pt x="0" y="128270"/>
                </a:lnTo>
                <a:close/>
              </a:path>
            </a:pathLst>
          </a:custGeom>
          <a:solidFill>
            <a:srgbClr val="2FE84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327135" y="2531364"/>
            <a:ext cx="2802636" cy="769620"/>
          </a:xfrm>
          <a:custGeom>
            <a:avLst/>
            <a:gdLst/>
            <a:ahLst/>
            <a:cxnLst/>
            <a:rect l="l" t="t" r="r" b="b"/>
            <a:pathLst>
              <a:path w="2802636" h="769620">
                <a:moveTo>
                  <a:pt x="0" y="128270"/>
                </a:moveTo>
                <a:lnTo>
                  <a:pt x="67" y="645554"/>
                </a:lnTo>
                <a:lnTo>
                  <a:pt x="8566" y="687554"/>
                </a:lnTo>
                <a:lnTo>
                  <a:pt x="29586" y="723318"/>
                </a:lnTo>
                <a:lnTo>
                  <a:pt x="60683" y="750402"/>
                </a:lnTo>
                <a:lnTo>
                  <a:pt x="99414" y="766364"/>
                </a:lnTo>
                <a:lnTo>
                  <a:pt x="128270" y="769620"/>
                </a:lnTo>
                <a:lnTo>
                  <a:pt x="2678570" y="769552"/>
                </a:lnTo>
                <a:lnTo>
                  <a:pt x="2720570" y="761053"/>
                </a:lnTo>
                <a:lnTo>
                  <a:pt x="2756334" y="740033"/>
                </a:lnTo>
                <a:lnTo>
                  <a:pt x="2783418" y="708936"/>
                </a:lnTo>
                <a:lnTo>
                  <a:pt x="2799380" y="670205"/>
                </a:lnTo>
                <a:lnTo>
                  <a:pt x="2802636" y="641350"/>
                </a:lnTo>
                <a:lnTo>
                  <a:pt x="2802568" y="124065"/>
                </a:lnTo>
                <a:lnTo>
                  <a:pt x="2794069" y="82065"/>
                </a:lnTo>
                <a:lnTo>
                  <a:pt x="2773049" y="46301"/>
                </a:lnTo>
                <a:lnTo>
                  <a:pt x="2741952" y="19217"/>
                </a:lnTo>
                <a:lnTo>
                  <a:pt x="2703221" y="3255"/>
                </a:lnTo>
                <a:lnTo>
                  <a:pt x="2674366" y="0"/>
                </a:lnTo>
                <a:lnTo>
                  <a:pt x="124065" y="67"/>
                </a:lnTo>
                <a:lnTo>
                  <a:pt x="82065" y="8566"/>
                </a:lnTo>
                <a:lnTo>
                  <a:pt x="46301" y="29586"/>
                </a:lnTo>
                <a:lnTo>
                  <a:pt x="19217" y="60683"/>
                </a:lnTo>
                <a:lnTo>
                  <a:pt x="3255" y="99414"/>
                </a:lnTo>
                <a:lnTo>
                  <a:pt x="0" y="12827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327135" y="2531364"/>
            <a:ext cx="2802636" cy="769620"/>
          </a:xfrm>
          <a:custGeom>
            <a:avLst/>
            <a:gdLst/>
            <a:ahLst/>
            <a:cxnLst/>
            <a:rect l="l" t="t" r="r" b="b"/>
            <a:pathLst>
              <a:path w="2802636" h="769620">
                <a:moveTo>
                  <a:pt x="0" y="128270"/>
                </a:moveTo>
                <a:lnTo>
                  <a:pt x="7189" y="85806"/>
                </a:lnTo>
                <a:lnTo>
                  <a:pt x="27130" y="49348"/>
                </a:lnTo>
                <a:lnTo>
                  <a:pt x="57379" y="21339"/>
                </a:lnTo>
                <a:lnTo>
                  <a:pt x="95493" y="4222"/>
                </a:lnTo>
                <a:lnTo>
                  <a:pt x="128270" y="0"/>
                </a:lnTo>
                <a:lnTo>
                  <a:pt x="2674366" y="0"/>
                </a:lnTo>
                <a:lnTo>
                  <a:pt x="2716829" y="7189"/>
                </a:lnTo>
                <a:lnTo>
                  <a:pt x="2753287" y="27130"/>
                </a:lnTo>
                <a:lnTo>
                  <a:pt x="2781296" y="57379"/>
                </a:lnTo>
                <a:lnTo>
                  <a:pt x="2798413" y="95493"/>
                </a:lnTo>
                <a:lnTo>
                  <a:pt x="2802636" y="128270"/>
                </a:lnTo>
                <a:lnTo>
                  <a:pt x="2802636" y="641350"/>
                </a:lnTo>
                <a:lnTo>
                  <a:pt x="2795446" y="683813"/>
                </a:lnTo>
                <a:lnTo>
                  <a:pt x="2775505" y="720271"/>
                </a:lnTo>
                <a:lnTo>
                  <a:pt x="2745256" y="748280"/>
                </a:lnTo>
                <a:lnTo>
                  <a:pt x="2707142" y="765397"/>
                </a:lnTo>
                <a:lnTo>
                  <a:pt x="2674366" y="769620"/>
                </a:lnTo>
                <a:lnTo>
                  <a:pt x="128270" y="769620"/>
                </a:lnTo>
                <a:lnTo>
                  <a:pt x="85806" y="762430"/>
                </a:lnTo>
                <a:lnTo>
                  <a:pt x="49348" y="742489"/>
                </a:lnTo>
                <a:lnTo>
                  <a:pt x="21339" y="712240"/>
                </a:lnTo>
                <a:lnTo>
                  <a:pt x="4222" y="674126"/>
                </a:lnTo>
                <a:lnTo>
                  <a:pt x="0" y="641350"/>
                </a:lnTo>
                <a:lnTo>
                  <a:pt x="0" y="12827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055620" y="3878579"/>
            <a:ext cx="7709915" cy="2598420"/>
          </a:xfrm>
          <a:custGeom>
            <a:avLst/>
            <a:gdLst/>
            <a:ahLst/>
            <a:cxnLst/>
            <a:rect l="l" t="t" r="r" b="b"/>
            <a:pathLst>
              <a:path w="7709915" h="2598420">
                <a:moveTo>
                  <a:pt x="6410706" y="1948815"/>
                </a:moveTo>
                <a:lnTo>
                  <a:pt x="6410706" y="2598420"/>
                </a:lnTo>
                <a:lnTo>
                  <a:pt x="7709915" y="1299210"/>
                </a:lnTo>
                <a:lnTo>
                  <a:pt x="6410706" y="0"/>
                </a:lnTo>
                <a:lnTo>
                  <a:pt x="6410706" y="649605"/>
                </a:lnTo>
                <a:lnTo>
                  <a:pt x="0" y="649605"/>
                </a:lnTo>
                <a:lnTo>
                  <a:pt x="0" y="1948815"/>
                </a:lnTo>
                <a:lnTo>
                  <a:pt x="6410706" y="1948815"/>
                </a:lnTo>
                <a:close/>
              </a:path>
            </a:pathLst>
          </a:custGeom>
          <a:solidFill>
            <a:srgbClr val="F8D6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43356" y="4678680"/>
            <a:ext cx="1431036" cy="13746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72084" y="3293364"/>
            <a:ext cx="1432560" cy="14782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385060" y="4657344"/>
            <a:ext cx="2919984" cy="1039368"/>
          </a:xfrm>
          <a:custGeom>
            <a:avLst/>
            <a:gdLst/>
            <a:ahLst/>
            <a:cxnLst/>
            <a:rect l="l" t="t" r="r" b="b"/>
            <a:pathLst>
              <a:path w="2919984" h="1039368">
                <a:moveTo>
                  <a:pt x="0" y="173227"/>
                </a:moveTo>
                <a:lnTo>
                  <a:pt x="52" y="870440"/>
                </a:lnTo>
                <a:lnTo>
                  <a:pt x="6475" y="913213"/>
                </a:lnTo>
                <a:lnTo>
                  <a:pt x="22685" y="951887"/>
                </a:lnTo>
                <a:lnTo>
                  <a:pt x="47338" y="985119"/>
                </a:lnTo>
                <a:lnTo>
                  <a:pt x="79089" y="1011568"/>
                </a:lnTo>
                <a:lnTo>
                  <a:pt x="116594" y="1029893"/>
                </a:lnTo>
                <a:lnTo>
                  <a:pt x="158508" y="1038750"/>
                </a:lnTo>
                <a:lnTo>
                  <a:pt x="173227" y="1039367"/>
                </a:lnTo>
                <a:lnTo>
                  <a:pt x="2751054" y="1039315"/>
                </a:lnTo>
                <a:lnTo>
                  <a:pt x="2793816" y="1032895"/>
                </a:lnTo>
                <a:lnTo>
                  <a:pt x="2832486" y="1016690"/>
                </a:lnTo>
                <a:lnTo>
                  <a:pt x="2865720" y="992043"/>
                </a:lnTo>
                <a:lnTo>
                  <a:pt x="2892175" y="960295"/>
                </a:lnTo>
                <a:lnTo>
                  <a:pt x="2910505" y="922788"/>
                </a:lnTo>
                <a:lnTo>
                  <a:pt x="2919366" y="880864"/>
                </a:lnTo>
                <a:lnTo>
                  <a:pt x="2919984" y="866139"/>
                </a:lnTo>
                <a:lnTo>
                  <a:pt x="2919931" y="168929"/>
                </a:lnTo>
                <a:lnTo>
                  <a:pt x="2913508" y="126167"/>
                </a:lnTo>
                <a:lnTo>
                  <a:pt x="2897298" y="87497"/>
                </a:lnTo>
                <a:lnTo>
                  <a:pt x="2872645" y="54263"/>
                </a:lnTo>
                <a:lnTo>
                  <a:pt x="2840894" y="27808"/>
                </a:lnTo>
                <a:lnTo>
                  <a:pt x="2803389" y="9478"/>
                </a:lnTo>
                <a:lnTo>
                  <a:pt x="2761475" y="617"/>
                </a:lnTo>
                <a:lnTo>
                  <a:pt x="2746755" y="0"/>
                </a:lnTo>
                <a:lnTo>
                  <a:pt x="168929" y="52"/>
                </a:lnTo>
                <a:lnTo>
                  <a:pt x="126167" y="6475"/>
                </a:lnTo>
                <a:lnTo>
                  <a:pt x="87497" y="22685"/>
                </a:lnTo>
                <a:lnTo>
                  <a:pt x="54263" y="47338"/>
                </a:lnTo>
                <a:lnTo>
                  <a:pt x="27808" y="79089"/>
                </a:lnTo>
                <a:lnTo>
                  <a:pt x="9478" y="116594"/>
                </a:lnTo>
                <a:lnTo>
                  <a:pt x="617" y="158508"/>
                </a:lnTo>
                <a:lnTo>
                  <a:pt x="0" y="173227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385060" y="4657344"/>
            <a:ext cx="2919984" cy="1039368"/>
          </a:xfrm>
          <a:custGeom>
            <a:avLst/>
            <a:gdLst/>
            <a:ahLst/>
            <a:cxnLst/>
            <a:rect l="l" t="t" r="r" b="b"/>
            <a:pathLst>
              <a:path w="2919984" h="1039368">
                <a:moveTo>
                  <a:pt x="0" y="173227"/>
                </a:moveTo>
                <a:lnTo>
                  <a:pt x="5406" y="130142"/>
                </a:lnTo>
                <a:lnTo>
                  <a:pt x="20729" y="91018"/>
                </a:lnTo>
                <a:lnTo>
                  <a:pt x="44625" y="57200"/>
                </a:lnTo>
                <a:lnTo>
                  <a:pt x="75749" y="30031"/>
                </a:lnTo>
                <a:lnTo>
                  <a:pt x="112756" y="10858"/>
                </a:lnTo>
                <a:lnTo>
                  <a:pt x="154303" y="1023"/>
                </a:lnTo>
                <a:lnTo>
                  <a:pt x="173227" y="0"/>
                </a:lnTo>
                <a:lnTo>
                  <a:pt x="2746755" y="0"/>
                </a:lnTo>
                <a:lnTo>
                  <a:pt x="2789841" y="5406"/>
                </a:lnTo>
                <a:lnTo>
                  <a:pt x="2828965" y="20729"/>
                </a:lnTo>
                <a:lnTo>
                  <a:pt x="2862783" y="44625"/>
                </a:lnTo>
                <a:lnTo>
                  <a:pt x="2889952" y="75749"/>
                </a:lnTo>
                <a:lnTo>
                  <a:pt x="2909125" y="112756"/>
                </a:lnTo>
                <a:lnTo>
                  <a:pt x="2918960" y="154303"/>
                </a:lnTo>
                <a:lnTo>
                  <a:pt x="2919984" y="173227"/>
                </a:lnTo>
                <a:lnTo>
                  <a:pt x="2919984" y="866139"/>
                </a:lnTo>
                <a:lnTo>
                  <a:pt x="2914577" y="909238"/>
                </a:lnTo>
                <a:lnTo>
                  <a:pt x="2899254" y="948366"/>
                </a:lnTo>
                <a:lnTo>
                  <a:pt x="2875358" y="982183"/>
                </a:lnTo>
                <a:lnTo>
                  <a:pt x="2844234" y="1009346"/>
                </a:lnTo>
                <a:lnTo>
                  <a:pt x="2807227" y="1028514"/>
                </a:lnTo>
                <a:lnTo>
                  <a:pt x="2765680" y="1038345"/>
                </a:lnTo>
                <a:lnTo>
                  <a:pt x="2746755" y="1039367"/>
                </a:lnTo>
                <a:lnTo>
                  <a:pt x="173227" y="1039367"/>
                </a:lnTo>
                <a:lnTo>
                  <a:pt x="130142" y="1033963"/>
                </a:lnTo>
                <a:lnTo>
                  <a:pt x="91018" y="1018645"/>
                </a:lnTo>
                <a:lnTo>
                  <a:pt x="57200" y="994755"/>
                </a:lnTo>
                <a:lnTo>
                  <a:pt x="30031" y="963635"/>
                </a:lnTo>
                <a:lnTo>
                  <a:pt x="10858" y="926626"/>
                </a:lnTo>
                <a:lnTo>
                  <a:pt x="1023" y="885070"/>
                </a:lnTo>
                <a:lnTo>
                  <a:pt x="0" y="866139"/>
                </a:lnTo>
                <a:lnTo>
                  <a:pt x="0" y="173227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451348" y="4657344"/>
            <a:ext cx="2919983" cy="1039368"/>
          </a:xfrm>
          <a:custGeom>
            <a:avLst/>
            <a:gdLst/>
            <a:ahLst/>
            <a:cxnLst/>
            <a:rect l="l" t="t" r="r" b="b"/>
            <a:pathLst>
              <a:path w="2919983" h="1039368">
                <a:moveTo>
                  <a:pt x="0" y="173227"/>
                </a:moveTo>
                <a:lnTo>
                  <a:pt x="52" y="870440"/>
                </a:lnTo>
                <a:lnTo>
                  <a:pt x="6475" y="913213"/>
                </a:lnTo>
                <a:lnTo>
                  <a:pt x="22685" y="951887"/>
                </a:lnTo>
                <a:lnTo>
                  <a:pt x="47338" y="985119"/>
                </a:lnTo>
                <a:lnTo>
                  <a:pt x="79089" y="1011568"/>
                </a:lnTo>
                <a:lnTo>
                  <a:pt x="116594" y="1029893"/>
                </a:lnTo>
                <a:lnTo>
                  <a:pt x="158508" y="1038750"/>
                </a:lnTo>
                <a:lnTo>
                  <a:pt x="173227" y="1039367"/>
                </a:lnTo>
                <a:lnTo>
                  <a:pt x="2751054" y="1039315"/>
                </a:lnTo>
                <a:lnTo>
                  <a:pt x="2793816" y="1032895"/>
                </a:lnTo>
                <a:lnTo>
                  <a:pt x="2832486" y="1016690"/>
                </a:lnTo>
                <a:lnTo>
                  <a:pt x="2865720" y="992043"/>
                </a:lnTo>
                <a:lnTo>
                  <a:pt x="2892175" y="960295"/>
                </a:lnTo>
                <a:lnTo>
                  <a:pt x="2910505" y="922788"/>
                </a:lnTo>
                <a:lnTo>
                  <a:pt x="2919366" y="880864"/>
                </a:lnTo>
                <a:lnTo>
                  <a:pt x="2919983" y="866139"/>
                </a:lnTo>
                <a:lnTo>
                  <a:pt x="2919931" y="168929"/>
                </a:lnTo>
                <a:lnTo>
                  <a:pt x="2913508" y="126167"/>
                </a:lnTo>
                <a:lnTo>
                  <a:pt x="2897298" y="87497"/>
                </a:lnTo>
                <a:lnTo>
                  <a:pt x="2872645" y="54263"/>
                </a:lnTo>
                <a:lnTo>
                  <a:pt x="2840894" y="27808"/>
                </a:lnTo>
                <a:lnTo>
                  <a:pt x="2803389" y="9478"/>
                </a:lnTo>
                <a:lnTo>
                  <a:pt x="2761475" y="617"/>
                </a:lnTo>
                <a:lnTo>
                  <a:pt x="2746755" y="0"/>
                </a:lnTo>
                <a:lnTo>
                  <a:pt x="168929" y="52"/>
                </a:lnTo>
                <a:lnTo>
                  <a:pt x="126167" y="6475"/>
                </a:lnTo>
                <a:lnTo>
                  <a:pt x="87497" y="22685"/>
                </a:lnTo>
                <a:lnTo>
                  <a:pt x="54263" y="47338"/>
                </a:lnTo>
                <a:lnTo>
                  <a:pt x="27808" y="79089"/>
                </a:lnTo>
                <a:lnTo>
                  <a:pt x="9478" y="116594"/>
                </a:lnTo>
                <a:lnTo>
                  <a:pt x="617" y="158508"/>
                </a:lnTo>
                <a:lnTo>
                  <a:pt x="0" y="173227"/>
                </a:lnTo>
                <a:close/>
              </a:path>
            </a:pathLst>
          </a:custGeom>
          <a:solidFill>
            <a:srgbClr val="A4A4A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516112" y="4657344"/>
            <a:ext cx="2919984" cy="1039368"/>
          </a:xfrm>
          <a:custGeom>
            <a:avLst/>
            <a:gdLst/>
            <a:ahLst/>
            <a:cxnLst/>
            <a:rect l="l" t="t" r="r" b="b"/>
            <a:pathLst>
              <a:path w="2919984" h="1039368">
                <a:moveTo>
                  <a:pt x="0" y="173227"/>
                </a:moveTo>
                <a:lnTo>
                  <a:pt x="52" y="870440"/>
                </a:lnTo>
                <a:lnTo>
                  <a:pt x="6475" y="913213"/>
                </a:lnTo>
                <a:lnTo>
                  <a:pt x="22685" y="951887"/>
                </a:lnTo>
                <a:lnTo>
                  <a:pt x="47338" y="985119"/>
                </a:lnTo>
                <a:lnTo>
                  <a:pt x="79089" y="1011568"/>
                </a:lnTo>
                <a:lnTo>
                  <a:pt x="116594" y="1029893"/>
                </a:lnTo>
                <a:lnTo>
                  <a:pt x="158508" y="1038750"/>
                </a:lnTo>
                <a:lnTo>
                  <a:pt x="173228" y="1039367"/>
                </a:lnTo>
                <a:lnTo>
                  <a:pt x="2751054" y="1039315"/>
                </a:lnTo>
                <a:lnTo>
                  <a:pt x="2793816" y="1032895"/>
                </a:lnTo>
                <a:lnTo>
                  <a:pt x="2832486" y="1016690"/>
                </a:lnTo>
                <a:lnTo>
                  <a:pt x="2865720" y="992043"/>
                </a:lnTo>
                <a:lnTo>
                  <a:pt x="2892175" y="960295"/>
                </a:lnTo>
                <a:lnTo>
                  <a:pt x="2910505" y="922788"/>
                </a:lnTo>
                <a:lnTo>
                  <a:pt x="2919366" y="880864"/>
                </a:lnTo>
                <a:lnTo>
                  <a:pt x="2919984" y="866139"/>
                </a:lnTo>
                <a:lnTo>
                  <a:pt x="2919931" y="168929"/>
                </a:lnTo>
                <a:lnTo>
                  <a:pt x="2913508" y="126167"/>
                </a:lnTo>
                <a:lnTo>
                  <a:pt x="2897298" y="87497"/>
                </a:lnTo>
                <a:lnTo>
                  <a:pt x="2872645" y="54263"/>
                </a:lnTo>
                <a:lnTo>
                  <a:pt x="2840894" y="27808"/>
                </a:lnTo>
                <a:lnTo>
                  <a:pt x="2803389" y="9478"/>
                </a:lnTo>
                <a:lnTo>
                  <a:pt x="2761475" y="617"/>
                </a:lnTo>
                <a:lnTo>
                  <a:pt x="2746756" y="0"/>
                </a:lnTo>
                <a:lnTo>
                  <a:pt x="168929" y="52"/>
                </a:lnTo>
                <a:lnTo>
                  <a:pt x="126167" y="6475"/>
                </a:lnTo>
                <a:lnTo>
                  <a:pt x="87497" y="22685"/>
                </a:lnTo>
                <a:lnTo>
                  <a:pt x="54263" y="47338"/>
                </a:lnTo>
                <a:lnTo>
                  <a:pt x="27808" y="79089"/>
                </a:lnTo>
                <a:lnTo>
                  <a:pt x="9478" y="116594"/>
                </a:lnTo>
                <a:lnTo>
                  <a:pt x="617" y="158508"/>
                </a:lnTo>
                <a:lnTo>
                  <a:pt x="0" y="173227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516112" y="4657344"/>
            <a:ext cx="2919984" cy="1039368"/>
          </a:xfrm>
          <a:custGeom>
            <a:avLst/>
            <a:gdLst/>
            <a:ahLst/>
            <a:cxnLst/>
            <a:rect l="l" t="t" r="r" b="b"/>
            <a:pathLst>
              <a:path w="2919984" h="1039368">
                <a:moveTo>
                  <a:pt x="0" y="173227"/>
                </a:moveTo>
                <a:lnTo>
                  <a:pt x="5406" y="130142"/>
                </a:lnTo>
                <a:lnTo>
                  <a:pt x="20729" y="91018"/>
                </a:lnTo>
                <a:lnTo>
                  <a:pt x="44625" y="57200"/>
                </a:lnTo>
                <a:lnTo>
                  <a:pt x="75749" y="30031"/>
                </a:lnTo>
                <a:lnTo>
                  <a:pt x="112756" y="10858"/>
                </a:lnTo>
                <a:lnTo>
                  <a:pt x="154303" y="1023"/>
                </a:lnTo>
                <a:lnTo>
                  <a:pt x="173228" y="0"/>
                </a:lnTo>
                <a:lnTo>
                  <a:pt x="2746756" y="0"/>
                </a:lnTo>
                <a:lnTo>
                  <a:pt x="2789841" y="5406"/>
                </a:lnTo>
                <a:lnTo>
                  <a:pt x="2828965" y="20729"/>
                </a:lnTo>
                <a:lnTo>
                  <a:pt x="2862783" y="44625"/>
                </a:lnTo>
                <a:lnTo>
                  <a:pt x="2889952" y="75749"/>
                </a:lnTo>
                <a:lnTo>
                  <a:pt x="2909125" y="112756"/>
                </a:lnTo>
                <a:lnTo>
                  <a:pt x="2918960" y="154303"/>
                </a:lnTo>
                <a:lnTo>
                  <a:pt x="2919984" y="173227"/>
                </a:lnTo>
                <a:lnTo>
                  <a:pt x="2919984" y="866139"/>
                </a:lnTo>
                <a:lnTo>
                  <a:pt x="2914577" y="909238"/>
                </a:lnTo>
                <a:lnTo>
                  <a:pt x="2899254" y="948366"/>
                </a:lnTo>
                <a:lnTo>
                  <a:pt x="2875358" y="982183"/>
                </a:lnTo>
                <a:lnTo>
                  <a:pt x="2844234" y="1009346"/>
                </a:lnTo>
                <a:lnTo>
                  <a:pt x="2807227" y="1028514"/>
                </a:lnTo>
                <a:lnTo>
                  <a:pt x="2765680" y="1038345"/>
                </a:lnTo>
                <a:lnTo>
                  <a:pt x="2746756" y="1039367"/>
                </a:lnTo>
                <a:lnTo>
                  <a:pt x="173228" y="1039367"/>
                </a:lnTo>
                <a:lnTo>
                  <a:pt x="130142" y="1033963"/>
                </a:lnTo>
                <a:lnTo>
                  <a:pt x="91018" y="1018645"/>
                </a:lnTo>
                <a:lnTo>
                  <a:pt x="57200" y="994755"/>
                </a:lnTo>
                <a:lnTo>
                  <a:pt x="30031" y="963635"/>
                </a:lnTo>
                <a:lnTo>
                  <a:pt x="10858" y="926626"/>
                </a:lnTo>
                <a:lnTo>
                  <a:pt x="1023" y="885070"/>
                </a:lnTo>
                <a:lnTo>
                  <a:pt x="0" y="866139"/>
                </a:lnTo>
                <a:lnTo>
                  <a:pt x="0" y="173227"/>
                </a:lnTo>
                <a:close/>
              </a:path>
            </a:pathLst>
          </a:custGeom>
          <a:ln w="12699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916940" y="749579"/>
            <a:ext cx="1891748" cy="5850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85"/>
              </a:lnSpc>
              <a:spcBef>
                <a:spcPts val="229"/>
              </a:spcBef>
            </a:pPr>
            <a:r>
              <a:rPr sz="6600" b="1" spc="0" baseline="3103" dirty="0" smtClean="0">
                <a:solidFill>
                  <a:srgbClr val="5190DF"/>
                </a:solidFill>
                <a:latin typeface="Calibri"/>
                <a:cs typeface="Calibri"/>
              </a:rPr>
              <a:t>Suni</a:t>
            </a:r>
            <a:r>
              <a:rPr sz="6600" b="1" spc="-9" baseline="3103" dirty="0" smtClean="0">
                <a:solidFill>
                  <a:srgbClr val="5190DF"/>
                </a:solidFill>
                <a:latin typeface="Calibri"/>
                <a:cs typeface="Calibri"/>
              </a:rPr>
              <a:t>s</a:t>
            </a:r>
            <a:r>
              <a:rPr sz="6600" b="1" spc="0" baseline="3103" dirty="0" smtClean="0">
                <a:solidFill>
                  <a:srgbClr val="5190DF"/>
                </a:solidFill>
                <a:latin typeface="Calibri"/>
                <a:cs typeface="Calibri"/>
              </a:rPr>
              <a:t>ea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823718" y="749579"/>
            <a:ext cx="4144486" cy="5850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85"/>
              </a:lnSpc>
              <a:spcBef>
                <a:spcPts val="229"/>
              </a:spcBef>
            </a:pPr>
            <a:r>
              <a:rPr sz="6600" b="1" spc="0" baseline="3103" dirty="0" smtClean="0">
                <a:solidFill>
                  <a:srgbClr val="5190DF"/>
                </a:solidFill>
                <a:latin typeface="Calibri"/>
                <a:cs typeface="Calibri"/>
              </a:rPr>
              <a:t>P</a:t>
            </a:r>
            <a:r>
              <a:rPr sz="6600" b="1" spc="-59" baseline="3103" dirty="0" smtClean="0">
                <a:solidFill>
                  <a:srgbClr val="5190DF"/>
                </a:solidFill>
                <a:latin typeface="Calibri"/>
                <a:cs typeface="Calibri"/>
              </a:rPr>
              <a:t>r</a:t>
            </a:r>
            <a:r>
              <a:rPr sz="6600" b="1" spc="0" baseline="3103" dirty="0" smtClean="0">
                <a:solidFill>
                  <a:srgbClr val="5190DF"/>
                </a:solidFill>
                <a:latin typeface="Calibri"/>
                <a:cs typeface="Calibri"/>
              </a:rPr>
              <a:t>oject</a:t>
            </a:r>
            <a:r>
              <a:rPr sz="6600" b="1" spc="-25" baseline="3103" dirty="0" smtClean="0">
                <a:solidFill>
                  <a:srgbClr val="5190DF"/>
                </a:solidFill>
                <a:latin typeface="Calibri"/>
                <a:cs typeface="Calibri"/>
              </a:rPr>
              <a:t> </a:t>
            </a:r>
            <a:r>
              <a:rPr sz="6600" b="1" spc="0" baseline="3103" dirty="0" smtClean="0">
                <a:solidFill>
                  <a:srgbClr val="5190DF"/>
                </a:solidFill>
                <a:latin typeface="Calibri"/>
                <a:cs typeface="Calibri"/>
              </a:rPr>
              <a:t>Indo</a:t>
            </a:r>
            <a:r>
              <a:rPr sz="6600" b="1" spc="-4" baseline="3103" dirty="0" smtClean="0">
                <a:solidFill>
                  <a:srgbClr val="5190DF"/>
                </a:solidFill>
                <a:latin typeface="Calibri"/>
                <a:cs typeface="Calibri"/>
              </a:rPr>
              <a:t>n</a:t>
            </a:r>
            <a:r>
              <a:rPr sz="6600" b="1" spc="0" baseline="3103" dirty="0" smtClean="0">
                <a:solidFill>
                  <a:srgbClr val="5190DF"/>
                </a:solidFill>
                <a:latin typeface="Calibri"/>
                <a:cs typeface="Calibri"/>
              </a:rPr>
              <a:t>esia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24048" y="2657475"/>
            <a:ext cx="1813375" cy="5313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0332" marR="85228" algn="ctr">
              <a:lnSpc>
                <a:spcPts val="2030"/>
              </a:lnSpc>
              <a:spcBef>
                <a:spcPts val="101"/>
              </a:spcBef>
            </a:pPr>
            <a:r>
              <a:rPr sz="2850" spc="-29" baseline="2874" dirty="0" smtClean="0">
                <a:latin typeface="Calibri"/>
                <a:cs typeface="Calibri"/>
              </a:rPr>
              <a:t>P</a:t>
            </a:r>
            <a:r>
              <a:rPr sz="2850" spc="0" baseline="2874" dirty="0" smtClean="0">
                <a:latin typeface="Calibri"/>
                <a:cs typeface="Calibri"/>
              </a:rPr>
              <a:t>andu</a:t>
            </a:r>
            <a:r>
              <a:rPr sz="2850" spc="4" baseline="2874" dirty="0" smtClean="0">
                <a:latin typeface="Calibri"/>
                <a:cs typeface="Calibri"/>
              </a:rPr>
              <a:t>a</a:t>
            </a:r>
            <a:r>
              <a:rPr sz="2850" spc="0" baseline="2874" dirty="0" smtClean="0">
                <a:latin typeface="Calibri"/>
                <a:cs typeface="Calibri"/>
              </a:rPr>
              <a:t>n</a:t>
            </a:r>
            <a:r>
              <a:rPr sz="2850" spc="-77" baseline="2874" dirty="0" smtClean="0">
                <a:latin typeface="Calibri"/>
                <a:cs typeface="Calibri"/>
              </a:rPr>
              <a:t> </a:t>
            </a:r>
            <a:r>
              <a:rPr sz="2850" spc="-4" baseline="2874" dirty="0" smtClean="0">
                <a:latin typeface="Calibri"/>
                <a:cs typeface="Calibri"/>
              </a:rPr>
              <a:t>P</a:t>
            </a:r>
            <a:r>
              <a:rPr sz="2850" spc="0" baseline="2874" dirty="0" smtClean="0">
                <a:latin typeface="Calibri"/>
                <a:cs typeface="Calibri"/>
              </a:rPr>
              <a:t>TM</a:t>
            </a:r>
            <a:r>
              <a:rPr sz="2850" spc="-20" baseline="2874" dirty="0" smtClean="0">
                <a:latin typeface="Calibri"/>
                <a:cs typeface="Calibri"/>
              </a:rPr>
              <a:t> </a:t>
            </a:r>
            <a:r>
              <a:rPr sz="2850" spc="0" baseline="2874" dirty="0" smtClean="0">
                <a:latin typeface="Calibri"/>
                <a:cs typeface="Calibri"/>
              </a:rPr>
              <a:t>di</a:t>
            </a:r>
            <a:endParaRPr sz="1900">
              <a:latin typeface="Calibri"/>
              <a:cs typeface="Calibri"/>
            </a:endParaRPr>
          </a:p>
          <a:p>
            <a:pPr algn="ctr">
              <a:lnSpc>
                <a:spcPts val="2090"/>
              </a:lnSpc>
              <a:spcBef>
                <a:spcPts val="2"/>
              </a:spcBef>
            </a:pPr>
            <a:r>
              <a:rPr sz="2850" spc="0" baseline="2874" dirty="0" smtClean="0">
                <a:latin typeface="Calibri"/>
                <a:cs typeface="Calibri"/>
              </a:rPr>
              <a:t>Indone</a:t>
            </a:r>
            <a:r>
              <a:rPr sz="2850" spc="4" baseline="2874" dirty="0" smtClean="0">
                <a:latin typeface="Calibri"/>
                <a:cs typeface="Calibri"/>
              </a:rPr>
              <a:t>s</a:t>
            </a:r>
            <a:r>
              <a:rPr sz="2850" spc="0" baseline="2874" dirty="0" smtClean="0">
                <a:latin typeface="Calibri"/>
                <a:cs typeface="Calibri"/>
              </a:rPr>
              <a:t>ia</a:t>
            </a:r>
            <a:r>
              <a:rPr sz="2850" spc="-60" baseline="2874" dirty="0" smtClean="0">
                <a:latin typeface="Calibri"/>
                <a:cs typeface="Calibri"/>
              </a:rPr>
              <a:t> </a:t>
            </a:r>
            <a:r>
              <a:rPr sz="2850" spc="0" baseline="2874" dirty="0" smtClean="0">
                <a:latin typeface="Calibri"/>
                <a:cs typeface="Calibri"/>
              </a:rPr>
              <a:t>leng</a:t>
            </a:r>
            <a:r>
              <a:rPr sz="2850" spc="-34" baseline="2874" dirty="0" smtClean="0">
                <a:latin typeface="Calibri"/>
                <a:cs typeface="Calibri"/>
              </a:rPr>
              <a:t>k</a:t>
            </a:r>
            <a:r>
              <a:rPr sz="2850" spc="0" baseline="2874" dirty="0" smtClean="0">
                <a:latin typeface="Calibri"/>
                <a:cs typeface="Calibri"/>
              </a:rPr>
              <a:t>ap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799068" y="2657475"/>
            <a:ext cx="1896008" cy="5313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30"/>
              </a:lnSpc>
              <a:spcBef>
                <a:spcPts val="101"/>
              </a:spcBef>
            </a:pPr>
            <a:r>
              <a:rPr sz="2850" spc="-4" baseline="2874" dirty="0" smtClean="0">
                <a:latin typeface="Calibri"/>
                <a:cs typeface="Calibri"/>
              </a:rPr>
              <a:t>A</a:t>
            </a:r>
            <a:r>
              <a:rPr sz="2850" spc="0" baseline="2874" dirty="0" smtClean="0">
                <a:latin typeface="Calibri"/>
                <a:cs typeface="Calibri"/>
              </a:rPr>
              <a:t>l</a:t>
            </a:r>
            <a:r>
              <a:rPr sz="2850" spc="-19" baseline="2874" dirty="0" smtClean="0">
                <a:latin typeface="Calibri"/>
                <a:cs typeface="Calibri"/>
              </a:rPr>
              <a:t>g</a:t>
            </a:r>
            <a:r>
              <a:rPr sz="2850" spc="0" baseline="2874" dirty="0" smtClean="0">
                <a:latin typeface="Calibri"/>
                <a:cs typeface="Calibri"/>
              </a:rPr>
              <a:t>or</a:t>
            </a:r>
            <a:r>
              <a:rPr sz="2850" spc="-9" baseline="2874" dirty="0" smtClean="0">
                <a:latin typeface="Calibri"/>
                <a:cs typeface="Calibri"/>
              </a:rPr>
              <a:t>i</a:t>
            </a:r>
            <a:r>
              <a:rPr sz="2850" spc="0" baseline="2874" dirty="0" smtClean="0">
                <a:latin typeface="Calibri"/>
                <a:cs typeface="Calibri"/>
              </a:rPr>
              <a:t>tma</a:t>
            </a:r>
            <a:r>
              <a:rPr sz="2850" spc="-35" baseline="2874" dirty="0" smtClean="0">
                <a:latin typeface="Calibri"/>
                <a:cs typeface="Calibri"/>
              </a:rPr>
              <a:t> </a:t>
            </a:r>
            <a:r>
              <a:rPr sz="2850" spc="0" baseline="2874" dirty="0" smtClean="0">
                <a:latin typeface="Calibri"/>
                <a:cs typeface="Calibri"/>
              </a:rPr>
              <a:t>berb</a:t>
            </a:r>
            <a:r>
              <a:rPr sz="2850" spc="4" baseline="2874" dirty="0" smtClean="0">
                <a:latin typeface="Calibri"/>
                <a:cs typeface="Calibri"/>
              </a:rPr>
              <a:t>a</a:t>
            </a:r>
            <a:r>
              <a:rPr sz="2850" spc="0" baseline="2874" dirty="0" smtClean="0">
                <a:latin typeface="Calibri"/>
                <a:cs typeface="Calibri"/>
              </a:rPr>
              <a:t>sis</a:t>
            </a:r>
            <a:endParaRPr sz="1900">
              <a:latin typeface="Calibri"/>
              <a:cs typeface="Calibri"/>
            </a:endParaRPr>
          </a:p>
          <a:p>
            <a:pPr marL="26415" marR="13294">
              <a:lnSpc>
                <a:spcPts val="2090"/>
              </a:lnSpc>
              <a:spcBef>
                <a:spcPts val="2"/>
              </a:spcBef>
            </a:pPr>
            <a:r>
              <a:rPr sz="2850" spc="0" baseline="2874" dirty="0" smtClean="0">
                <a:latin typeface="Calibri"/>
                <a:cs typeface="Calibri"/>
              </a:rPr>
              <a:t>apli</a:t>
            </a:r>
            <a:r>
              <a:rPr sz="2850" spc="-34" baseline="2874" dirty="0" smtClean="0">
                <a:latin typeface="Calibri"/>
                <a:cs typeface="Calibri"/>
              </a:rPr>
              <a:t>k</a:t>
            </a:r>
            <a:r>
              <a:rPr sz="2850" spc="0" baseline="2874" dirty="0" smtClean="0">
                <a:latin typeface="Calibri"/>
                <a:cs typeface="Calibri"/>
              </a:rPr>
              <a:t>a</a:t>
            </a:r>
            <a:r>
              <a:rPr sz="2850" spc="4" baseline="2874" dirty="0" smtClean="0">
                <a:latin typeface="Calibri"/>
                <a:cs typeface="Calibri"/>
              </a:rPr>
              <a:t>s</a:t>
            </a:r>
            <a:r>
              <a:rPr sz="2850" spc="0" baseline="2874" dirty="0" smtClean="0">
                <a:latin typeface="Calibri"/>
                <a:cs typeface="Calibri"/>
              </a:rPr>
              <a:t>i</a:t>
            </a:r>
            <a:r>
              <a:rPr sz="2850" spc="-42" baseline="2874" dirty="0" smtClean="0">
                <a:latin typeface="Calibri"/>
                <a:cs typeface="Calibri"/>
              </a:rPr>
              <a:t> </a:t>
            </a:r>
            <a:r>
              <a:rPr sz="2850" spc="0" baseline="2874" dirty="0" smtClean="0">
                <a:latin typeface="Calibri"/>
                <a:cs typeface="Calibri"/>
              </a:rPr>
              <a:t>s</a:t>
            </a:r>
            <a:r>
              <a:rPr sz="2850" spc="4" baseline="2874" dirty="0" smtClean="0">
                <a:latin typeface="Calibri"/>
                <a:cs typeface="Calibri"/>
              </a:rPr>
              <a:t>e</a:t>
            </a:r>
            <a:r>
              <a:rPr sz="2850" spc="0" baseline="2874" dirty="0" smtClean="0">
                <a:latin typeface="Calibri"/>
                <a:cs typeface="Calibri"/>
              </a:rPr>
              <a:t>derh</a:t>
            </a:r>
            <a:r>
              <a:rPr sz="2850" spc="4" baseline="2874" dirty="0" smtClean="0">
                <a:latin typeface="Calibri"/>
                <a:cs typeface="Calibri"/>
              </a:rPr>
              <a:t>a</a:t>
            </a:r>
            <a:r>
              <a:rPr sz="2850" spc="0" baseline="2874" dirty="0" smtClean="0">
                <a:latin typeface="Calibri"/>
                <a:cs typeface="Calibri"/>
              </a:rPr>
              <a:t>na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01716" y="2790063"/>
            <a:ext cx="2383853" cy="2661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30"/>
              </a:lnSpc>
              <a:spcBef>
                <a:spcPts val="101"/>
              </a:spcBef>
            </a:pPr>
            <a:r>
              <a:rPr sz="2850" i="1" spc="0" baseline="2874" dirty="0" smtClean="0">
                <a:latin typeface="Calibri"/>
                <a:cs typeface="Calibri"/>
              </a:rPr>
              <a:t>Gap</a:t>
            </a:r>
            <a:r>
              <a:rPr sz="2850" i="1" spc="-31" baseline="2874" dirty="0" smtClean="0">
                <a:latin typeface="Calibri"/>
                <a:cs typeface="Calibri"/>
              </a:rPr>
              <a:t> </a:t>
            </a:r>
            <a:r>
              <a:rPr sz="2850" spc="0" baseline="2874" dirty="0" smtClean="0">
                <a:latin typeface="Calibri"/>
                <a:cs typeface="Calibri"/>
              </a:rPr>
              <a:t>pada</a:t>
            </a:r>
            <a:r>
              <a:rPr sz="2850" spc="-33" baseline="2874" dirty="0" smtClean="0">
                <a:latin typeface="Calibri"/>
                <a:cs typeface="Calibri"/>
              </a:rPr>
              <a:t> </a:t>
            </a:r>
            <a:r>
              <a:rPr sz="2850" spc="0" baseline="2874" dirty="0" smtClean="0">
                <a:latin typeface="Calibri"/>
                <a:cs typeface="Calibri"/>
              </a:rPr>
              <a:t>imp</a:t>
            </a:r>
            <a:r>
              <a:rPr sz="2850" spc="-4" baseline="2874" dirty="0" smtClean="0">
                <a:latin typeface="Calibri"/>
                <a:cs typeface="Calibri"/>
              </a:rPr>
              <a:t>l</a:t>
            </a:r>
            <a:r>
              <a:rPr sz="2850" spc="0" baseline="2874" dirty="0" smtClean="0">
                <a:latin typeface="Calibri"/>
                <a:cs typeface="Calibri"/>
              </a:rPr>
              <a:t>eme</a:t>
            </a:r>
            <a:r>
              <a:rPr sz="2850" spc="-4" baseline="2874" dirty="0" smtClean="0">
                <a:latin typeface="Calibri"/>
                <a:cs typeface="Calibri"/>
              </a:rPr>
              <a:t>n</a:t>
            </a:r>
            <a:r>
              <a:rPr sz="2850" spc="-25" baseline="2874" dirty="0" smtClean="0">
                <a:latin typeface="Calibri"/>
                <a:cs typeface="Calibri"/>
              </a:rPr>
              <a:t>t</a:t>
            </a:r>
            <a:r>
              <a:rPr sz="2850" spc="0" baseline="2874" dirty="0" smtClean="0">
                <a:latin typeface="Calibri"/>
                <a:cs typeface="Calibri"/>
              </a:rPr>
              <a:t>a</a:t>
            </a:r>
            <a:r>
              <a:rPr sz="2850" spc="4" baseline="2874" dirty="0" smtClean="0">
                <a:latin typeface="Calibri"/>
                <a:cs typeface="Calibri"/>
              </a:rPr>
              <a:t>s</a:t>
            </a:r>
            <a:r>
              <a:rPr sz="2850" spc="0" baseline="2874" dirty="0" smtClean="0">
                <a:latin typeface="Calibri"/>
                <a:cs typeface="Calibri"/>
              </a:rPr>
              <a:t>i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35123" y="4906137"/>
            <a:ext cx="2438645" cy="560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2140"/>
              </a:lnSpc>
              <a:spcBef>
                <a:spcPts val="107"/>
              </a:spcBef>
            </a:pPr>
            <a:r>
              <a:rPr sz="3000" spc="-39" baseline="2730" dirty="0" smtClean="0">
                <a:latin typeface="Calibri"/>
                <a:cs typeface="Calibri"/>
              </a:rPr>
              <a:t>P</a:t>
            </a:r>
            <a:r>
              <a:rPr sz="3000" spc="0" baseline="2730" dirty="0" smtClean="0">
                <a:latin typeface="Calibri"/>
                <a:cs typeface="Calibri"/>
              </a:rPr>
              <a:t>edoman</a:t>
            </a:r>
            <a:r>
              <a:rPr sz="3000" spc="-19" baseline="2730" dirty="0" smtClean="0">
                <a:latin typeface="Calibri"/>
                <a:cs typeface="Calibri"/>
              </a:rPr>
              <a:t> </a:t>
            </a:r>
            <a:r>
              <a:rPr sz="3000" spc="0" baseline="2730" dirty="0" smtClean="0">
                <a:latin typeface="Calibri"/>
                <a:cs typeface="Calibri"/>
              </a:rPr>
              <a:t>u</a:t>
            </a:r>
            <a:r>
              <a:rPr sz="3000" spc="-19" baseline="2730" dirty="0" smtClean="0">
                <a:latin typeface="Calibri"/>
                <a:cs typeface="Calibri"/>
              </a:rPr>
              <a:t>n</a:t>
            </a:r>
            <a:r>
              <a:rPr sz="3000" spc="0" baseline="2730" dirty="0" smtClean="0">
                <a:latin typeface="Calibri"/>
                <a:cs typeface="Calibri"/>
              </a:rPr>
              <a:t>tuk </a:t>
            </a:r>
            <a:r>
              <a:rPr sz="3000" spc="-29" baseline="2730" dirty="0" smtClean="0">
                <a:latin typeface="Calibri"/>
                <a:cs typeface="Calibri"/>
              </a:rPr>
              <a:t>t</a:t>
            </a:r>
            <a:r>
              <a:rPr sz="3000" spc="0" baseline="2730" dirty="0" smtClean="0">
                <a:latin typeface="Calibri"/>
                <a:cs typeface="Calibri"/>
              </a:rPr>
              <a:t>ena</a:t>
            </a:r>
            <a:r>
              <a:rPr sz="3000" spc="-29" baseline="2730" dirty="0" smtClean="0">
                <a:latin typeface="Calibri"/>
                <a:cs typeface="Calibri"/>
              </a:rPr>
              <a:t>g</a:t>
            </a:r>
            <a:r>
              <a:rPr sz="3000" spc="0" baseline="2730" dirty="0" smtClean="0">
                <a:latin typeface="Calibri"/>
                <a:cs typeface="Calibri"/>
              </a:rPr>
              <a:t>a</a:t>
            </a:r>
            <a:endParaRPr sz="2000">
              <a:latin typeface="Calibri"/>
              <a:cs typeface="Calibri"/>
            </a:endParaRPr>
          </a:p>
          <a:p>
            <a:pPr marL="363435" marR="381923" algn="ctr">
              <a:lnSpc>
                <a:spcPts val="2210"/>
              </a:lnSpc>
              <a:spcBef>
                <a:spcPts val="3"/>
              </a:spcBef>
            </a:pPr>
            <a:r>
              <a:rPr sz="3000" spc="0" baseline="2730" dirty="0" smtClean="0">
                <a:latin typeface="Calibri"/>
                <a:cs typeface="Calibri"/>
              </a:rPr>
              <a:t>m</a:t>
            </a:r>
            <a:r>
              <a:rPr sz="3000" spc="-4" baseline="2730" dirty="0" smtClean="0">
                <a:latin typeface="Calibri"/>
                <a:cs typeface="Calibri"/>
              </a:rPr>
              <a:t>e</a:t>
            </a:r>
            <a:r>
              <a:rPr sz="3000" spc="0" baseline="2730" dirty="0" smtClean="0">
                <a:latin typeface="Calibri"/>
                <a:cs typeface="Calibri"/>
              </a:rPr>
              <a:t>dis,</a:t>
            </a:r>
            <a:r>
              <a:rPr sz="3000" spc="-9" baseline="2730" dirty="0" smtClean="0">
                <a:latin typeface="Calibri"/>
                <a:cs typeface="Calibri"/>
              </a:rPr>
              <a:t> </a:t>
            </a:r>
            <a:r>
              <a:rPr sz="3000" spc="-34" baseline="2730" dirty="0" smtClean="0">
                <a:latin typeface="Calibri"/>
                <a:cs typeface="Calibri"/>
              </a:rPr>
              <a:t>k</a:t>
            </a:r>
            <a:r>
              <a:rPr sz="3000" spc="0" baseline="2730" dirty="0" smtClean="0">
                <a:latin typeface="Calibri"/>
                <a:cs typeface="Calibri"/>
              </a:rPr>
              <a:t>ader</a:t>
            </a:r>
            <a:r>
              <a:rPr sz="3000" spc="-9" baseline="2730" dirty="0" smtClean="0">
                <a:latin typeface="Calibri"/>
                <a:cs typeface="Calibri"/>
              </a:rPr>
              <a:t> </a:t>
            </a:r>
            <a:r>
              <a:rPr sz="3000" spc="0" baseline="2730" dirty="0" smtClean="0">
                <a:latin typeface="Calibri"/>
                <a:cs typeface="Calibri"/>
              </a:rPr>
              <a:t>dll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22163" y="4906137"/>
            <a:ext cx="2613977" cy="560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9087" marR="38176">
              <a:lnSpc>
                <a:spcPts val="2140"/>
              </a:lnSpc>
              <a:spcBef>
                <a:spcPts val="107"/>
              </a:spcBef>
            </a:pPr>
            <a:r>
              <a:rPr sz="3000" spc="-34" baseline="2730" dirty="0" smtClean="0">
                <a:latin typeface="Calibri"/>
                <a:cs typeface="Calibri"/>
              </a:rPr>
              <a:t>K</a:t>
            </a:r>
            <a:r>
              <a:rPr sz="3000" spc="0" baseline="2730" dirty="0" smtClean="0">
                <a:latin typeface="Calibri"/>
                <a:cs typeface="Calibri"/>
              </a:rPr>
              <a:t>u</a:t>
            </a:r>
            <a:r>
              <a:rPr sz="3000" spc="-34" baseline="2730" dirty="0" smtClean="0">
                <a:latin typeface="Calibri"/>
                <a:cs typeface="Calibri"/>
              </a:rPr>
              <a:t>r</a:t>
            </a:r>
            <a:r>
              <a:rPr sz="3000" spc="0" baseline="2730" dirty="0" smtClean="0">
                <a:latin typeface="Calibri"/>
                <a:cs typeface="Calibri"/>
              </a:rPr>
              <a:t>an</a:t>
            </a:r>
            <a:r>
              <a:rPr sz="3000" spc="4" baseline="2730" dirty="0" smtClean="0">
                <a:latin typeface="Calibri"/>
                <a:cs typeface="Calibri"/>
              </a:rPr>
              <a:t>g</a:t>
            </a:r>
            <a:r>
              <a:rPr sz="3000" spc="-34" baseline="2730" dirty="0" smtClean="0">
                <a:latin typeface="Calibri"/>
                <a:cs typeface="Calibri"/>
              </a:rPr>
              <a:t>n</a:t>
            </a:r>
            <a:r>
              <a:rPr sz="3000" spc="-29" baseline="2730" dirty="0" smtClean="0">
                <a:latin typeface="Calibri"/>
                <a:cs typeface="Calibri"/>
              </a:rPr>
              <a:t>y</a:t>
            </a:r>
            <a:r>
              <a:rPr sz="3000" spc="0" baseline="2730" dirty="0" smtClean="0">
                <a:latin typeface="Calibri"/>
                <a:cs typeface="Calibri"/>
              </a:rPr>
              <a:t>a</a:t>
            </a:r>
            <a:r>
              <a:rPr sz="3000" spc="-29" baseline="2730" dirty="0" smtClean="0">
                <a:latin typeface="Calibri"/>
                <a:cs typeface="Calibri"/>
              </a:rPr>
              <a:t> </a:t>
            </a:r>
            <a:r>
              <a:rPr sz="3000" spc="0" baseline="2730" dirty="0" smtClean="0">
                <a:latin typeface="Calibri"/>
                <a:cs typeface="Calibri"/>
              </a:rPr>
              <a:t>pemahaman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210"/>
              </a:lnSpc>
              <a:spcBef>
                <a:spcPts val="3"/>
              </a:spcBef>
            </a:pPr>
            <a:r>
              <a:rPr sz="3000" spc="-34" baseline="2730" dirty="0" smtClean="0">
                <a:latin typeface="Calibri"/>
                <a:cs typeface="Calibri"/>
              </a:rPr>
              <a:t>k</a:t>
            </a:r>
            <a:r>
              <a:rPr sz="3000" spc="0" baseline="2730" dirty="0" smtClean="0">
                <a:latin typeface="Calibri"/>
                <a:cs typeface="Calibri"/>
              </a:rPr>
              <a:t>ader</a:t>
            </a:r>
            <a:r>
              <a:rPr sz="3000" spc="-9" baseline="2730" dirty="0" smtClean="0">
                <a:latin typeface="Calibri"/>
                <a:cs typeface="Calibri"/>
              </a:rPr>
              <a:t> </a:t>
            </a:r>
            <a:r>
              <a:rPr sz="3000" spc="-25" baseline="2730" dirty="0" smtClean="0">
                <a:latin typeface="Calibri"/>
                <a:cs typeface="Calibri"/>
              </a:rPr>
              <a:t>t</a:t>
            </a:r>
            <a:r>
              <a:rPr sz="3000" spc="0" baseline="2730" dirty="0" smtClean="0">
                <a:latin typeface="Calibri"/>
                <a:cs typeface="Calibri"/>
              </a:rPr>
              <a:t>erhadap</a:t>
            </a:r>
            <a:r>
              <a:rPr sz="3000" spc="-14" baseline="2730" dirty="0" smtClean="0">
                <a:latin typeface="Calibri"/>
                <a:cs typeface="Calibri"/>
              </a:rPr>
              <a:t> </a:t>
            </a:r>
            <a:r>
              <a:rPr sz="3000" spc="4" baseline="2730" dirty="0" smtClean="0">
                <a:latin typeface="Calibri"/>
                <a:cs typeface="Calibri"/>
              </a:rPr>
              <a:t>p</a:t>
            </a:r>
            <a:r>
              <a:rPr sz="3000" spc="0" baseline="2730" dirty="0" smtClean="0">
                <a:latin typeface="Calibri"/>
                <a:cs typeface="Calibri"/>
              </a:rPr>
              <a:t>an</a:t>
            </a:r>
            <a:r>
              <a:rPr sz="3000" spc="4" baseline="2730" dirty="0" smtClean="0">
                <a:latin typeface="Calibri"/>
                <a:cs typeface="Calibri"/>
              </a:rPr>
              <a:t>d</a:t>
            </a:r>
            <a:r>
              <a:rPr sz="3000" spc="0" baseline="2730" dirty="0" smtClean="0">
                <a:latin typeface="Calibri"/>
                <a:cs typeface="Calibri"/>
              </a:rPr>
              <a:t>uan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671941" y="4906137"/>
            <a:ext cx="2646857" cy="560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0"/>
              </a:lnSpc>
              <a:spcBef>
                <a:spcPts val="107"/>
              </a:spcBef>
            </a:pPr>
            <a:r>
              <a:rPr sz="3000" spc="0" baseline="2730" dirty="0" smtClean="0">
                <a:latin typeface="Calibri"/>
                <a:cs typeface="Calibri"/>
              </a:rPr>
              <a:t>Al</a:t>
            </a:r>
            <a:r>
              <a:rPr sz="3000" spc="-25" baseline="2730" dirty="0" smtClean="0">
                <a:latin typeface="Calibri"/>
                <a:cs typeface="Calibri"/>
              </a:rPr>
              <a:t>a</a:t>
            </a:r>
            <a:r>
              <a:rPr sz="3000" spc="0" baseline="2730" dirty="0" smtClean="0">
                <a:latin typeface="Calibri"/>
                <a:cs typeface="Calibri"/>
              </a:rPr>
              <a:t>t</a:t>
            </a:r>
            <a:r>
              <a:rPr sz="3000" spc="-4" baseline="2730" dirty="0" smtClean="0">
                <a:latin typeface="Calibri"/>
                <a:cs typeface="Calibri"/>
              </a:rPr>
              <a:t> </a:t>
            </a:r>
            <a:r>
              <a:rPr sz="3000" spc="0" baseline="2730" dirty="0" smtClean="0">
                <a:latin typeface="Calibri"/>
                <a:cs typeface="Calibri"/>
              </a:rPr>
              <a:t>ba</a:t>
            </a:r>
            <a:r>
              <a:rPr sz="3000" spc="-19" baseline="2730" dirty="0" smtClean="0">
                <a:latin typeface="Calibri"/>
                <a:cs typeface="Calibri"/>
              </a:rPr>
              <a:t>n</a:t>
            </a:r>
            <a:r>
              <a:rPr sz="3000" spc="0" baseline="2730" dirty="0" smtClean="0">
                <a:latin typeface="Calibri"/>
                <a:cs typeface="Calibri"/>
              </a:rPr>
              <a:t>tu pan</a:t>
            </a:r>
            <a:r>
              <a:rPr sz="3000" spc="4" baseline="2730" dirty="0" smtClean="0">
                <a:latin typeface="Calibri"/>
                <a:cs typeface="Calibri"/>
              </a:rPr>
              <a:t>d</a:t>
            </a:r>
            <a:r>
              <a:rPr sz="3000" spc="0" baseline="2730" dirty="0" smtClean="0">
                <a:latin typeface="Calibri"/>
                <a:cs typeface="Calibri"/>
              </a:rPr>
              <a:t>uan</a:t>
            </a:r>
            <a:r>
              <a:rPr sz="3000" spc="-24" baseline="2730" dirty="0" smtClean="0">
                <a:latin typeface="Calibri"/>
                <a:cs typeface="Calibri"/>
              </a:rPr>
              <a:t> </a:t>
            </a:r>
            <a:r>
              <a:rPr sz="3000" spc="-29" baseline="2730" dirty="0" smtClean="0">
                <a:latin typeface="Calibri"/>
                <a:cs typeface="Calibri"/>
              </a:rPr>
              <a:t>y</a:t>
            </a:r>
            <a:r>
              <a:rPr sz="3000" spc="0" baseline="2730" dirty="0" smtClean="0">
                <a:latin typeface="Calibri"/>
                <a:cs typeface="Calibri"/>
              </a:rPr>
              <a:t>ang</a:t>
            </a:r>
            <a:endParaRPr sz="2000">
              <a:latin typeface="Calibri"/>
              <a:cs typeface="Calibri"/>
            </a:endParaRPr>
          </a:p>
          <a:p>
            <a:pPr marL="61467" marR="38176">
              <a:lnSpc>
                <a:spcPts val="2210"/>
              </a:lnSpc>
              <a:spcBef>
                <a:spcPts val="3"/>
              </a:spcBef>
            </a:pPr>
            <a:r>
              <a:rPr sz="3000" spc="0" baseline="2730" dirty="0" smtClean="0">
                <a:latin typeface="Calibri"/>
                <a:cs typeface="Calibri"/>
              </a:rPr>
              <a:t>ada dan pe</a:t>
            </a:r>
            <a:r>
              <a:rPr sz="3000" spc="-4" baseline="2730" dirty="0" smtClean="0">
                <a:latin typeface="Calibri"/>
                <a:cs typeface="Calibri"/>
              </a:rPr>
              <a:t>l</a:t>
            </a:r>
            <a:r>
              <a:rPr sz="3000" spc="-25" baseline="2730" dirty="0" smtClean="0">
                <a:latin typeface="Calibri"/>
                <a:cs typeface="Calibri"/>
              </a:rPr>
              <a:t>a</a:t>
            </a:r>
            <a:r>
              <a:rPr sz="3000" spc="0" baseline="2730" dirty="0" smtClean="0">
                <a:latin typeface="Calibri"/>
                <a:cs typeface="Calibri"/>
              </a:rPr>
              <a:t>tihan</a:t>
            </a:r>
            <a:r>
              <a:rPr sz="3000" spc="-19" baseline="2730" dirty="0" smtClean="0">
                <a:latin typeface="Calibri"/>
                <a:cs typeface="Calibri"/>
              </a:rPr>
              <a:t> </a:t>
            </a:r>
            <a:r>
              <a:rPr sz="3000" spc="-34" baseline="2730" dirty="0" smtClean="0">
                <a:latin typeface="Calibri"/>
                <a:cs typeface="Calibri"/>
              </a:rPr>
              <a:t>k</a:t>
            </a:r>
            <a:r>
              <a:rPr sz="3000" spc="0" baseline="2730" dirty="0" smtClean="0">
                <a:latin typeface="Calibri"/>
                <a:cs typeface="Calibri"/>
              </a:rPr>
              <a:t>ader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38962" y="1779777"/>
            <a:ext cx="10515600" cy="127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bject 24"/>
          <p:cNvSpPr/>
          <p:nvPr/>
        </p:nvSpPr>
        <p:spPr>
          <a:xfrm>
            <a:off x="8820912" y="362712"/>
            <a:ext cx="2532888" cy="13197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38962" y="1843277"/>
            <a:ext cx="10515600" cy="0"/>
          </a:xfrm>
          <a:custGeom>
            <a:avLst/>
            <a:gdLst/>
            <a:ahLst/>
            <a:cxnLst/>
            <a:rect l="l" t="t" r="r" b="b"/>
            <a:pathLst>
              <a:path w="10515600">
                <a:moveTo>
                  <a:pt x="0" y="0"/>
                </a:moveTo>
                <a:lnTo>
                  <a:pt x="10515600" y="0"/>
                </a:lnTo>
              </a:path>
            </a:pathLst>
          </a:custGeom>
          <a:ln w="127000">
            <a:solidFill>
              <a:srgbClr val="75C5B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74192" y="2017776"/>
            <a:ext cx="3291078" cy="19773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387596" y="2017776"/>
            <a:ext cx="3292602" cy="197739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002524" y="2017776"/>
            <a:ext cx="3291078" cy="197739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35152" y="4300740"/>
            <a:ext cx="3291078" cy="197586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448556" y="4300740"/>
            <a:ext cx="3292602" cy="197586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063483" y="4300740"/>
            <a:ext cx="3291078" cy="197586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916940" y="749579"/>
            <a:ext cx="7233693" cy="5850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85"/>
              </a:lnSpc>
              <a:spcBef>
                <a:spcPts val="229"/>
              </a:spcBef>
            </a:pPr>
            <a:r>
              <a:rPr sz="6600" b="1" spc="-129" baseline="3103" dirty="0" smtClean="0">
                <a:solidFill>
                  <a:srgbClr val="5190DF"/>
                </a:solidFill>
                <a:latin typeface="Calibri"/>
                <a:cs typeface="Calibri"/>
              </a:rPr>
              <a:t>F</a:t>
            </a:r>
            <a:r>
              <a:rPr sz="6600" b="1" spc="0" baseline="3103" dirty="0" smtClean="0">
                <a:solidFill>
                  <a:srgbClr val="5190DF"/>
                </a:solidFill>
                <a:latin typeface="Calibri"/>
                <a:cs typeface="Calibri"/>
              </a:rPr>
              <a:t>ase P</a:t>
            </a:r>
            <a:r>
              <a:rPr sz="6600" b="1" spc="-59" baseline="3103" dirty="0" smtClean="0">
                <a:solidFill>
                  <a:srgbClr val="5190DF"/>
                </a:solidFill>
                <a:latin typeface="Calibri"/>
                <a:cs typeface="Calibri"/>
              </a:rPr>
              <a:t>r</a:t>
            </a:r>
            <a:r>
              <a:rPr sz="6600" b="1" spc="0" baseline="3103" dirty="0" smtClean="0">
                <a:solidFill>
                  <a:srgbClr val="5190DF"/>
                </a:solidFill>
                <a:latin typeface="Calibri"/>
                <a:cs typeface="Calibri"/>
              </a:rPr>
              <a:t>os</a:t>
            </a:r>
            <a:r>
              <a:rPr sz="6600" b="1" spc="-9" baseline="3103" dirty="0" smtClean="0">
                <a:solidFill>
                  <a:srgbClr val="5190DF"/>
                </a:solidFill>
                <a:latin typeface="Calibri"/>
                <a:cs typeface="Calibri"/>
              </a:rPr>
              <a:t>p</a:t>
            </a:r>
            <a:r>
              <a:rPr sz="6600" b="1" spc="0" baseline="3103" dirty="0" smtClean="0">
                <a:solidFill>
                  <a:srgbClr val="5190DF"/>
                </a:solidFill>
                <a:latin typeface="Calibri"/>
                <a:cs typeface="Calibri"/>
              </a:rPr>
              <a:t>e</a:t>
            </a:r>
            <a:r>
              <a:rPr sz="6600" b="1" spc="-25" baseline="3103" dirty="0" smtClean="0">
                <a:solidFill>
                  <a:srgbClr val="5190DF"/>
                </a:solidFill>
                <a:latin typeface="Calibri"/>
                <a:cs typeface="Calibri"/>
              </a:rPr>
              <a:t>k</a:t>
            </a:r>
            <a:r>
              <a:rPr sz="6600" b="1" spc="0" baseline="3103" dirty="0" smtClean="0">
                <a:solidFill>
                  <a:srgbClr val="5190DF"/>
                </a:solidFill>
                <a:latin typeface="Calibri"/>
                <a:cs typeface="Calibri"/>
              </a:rPr>
              <a:t>tif</a:t>
            </a:r>
            <a:r>
              <a:rPr sz="6600" b="1" spc="-19" baseline="3103" dirty="0" smtClean="0">
                <a:solidFill>
                  <a:srgbClr val="5190DF"/>
                </a:solidFill>
                <a:latin typeface="Calibri"/>
                <a:cs typeface="Calibri"/>
              </a:rPr>
              <a:t> </a:t>
            </a:r>
            <a:r>
              <a:rPr sz="6600" b="1" spc="-39" baseline="3103" dirty="0" smtClean="0">
                <a:solidFill>
                  <a:srgbClr val="5190DF"/>
                </a:solidFill>
                <a:latin typeface="Calibri"/>
                <a:cs typeface="Calibri"/>
              </a:rPr>
              <a:t>a</a:t>
            </a:r>
            <a:r>
              <a:rPr sz="6600" b="1" spc="-50" baseline="3103" dirty="0" smtClean="0">
                <a:solidFill>
                  <a:srgbClr val="5190DF"/>
                </a:solidFill>
                <a:latin typeface="Calibri"/>
                <a:cs typeface="Calibri"/>
              </a:rPr>
              <a:t>t</a:t>
            </a:r>
            <a:r>
              <a:rPr sz="6600" b="1" spc="0" baseline="3103" dirty="0" smtClean="0">
                <a:solidFill>
                  <a:srgbClr val="5190DF"/>
                </a:solidFill>
                <a:latin typeface="Calibri"/>
                <a:cs typeface="Calibri"/>
              </a:rPr>
              <a:t>au I</a:t>
            </a:r>
            <a:r>
              <a:rPr sz="6600" b="1" spc="-29" baseline="3103" dirty="0" smtClean="0">
                <a:solidFill>
                  <a:srgbClr val="5190DF"/>
                </a:solidFill>
                <a:latin typeface="Calibri"/>
                <a:cs typeface="Calibri"/>
              </a:rPr>
              <a:t>n</a:t>
            </a:r>
            <a:r>
              <a:rPr sz="6600" b="1" spc="-44" baseline="3103" dirty="0" smtClean="0">
                <a:solidFill>
                  <a:srgbClr val="5190DF"/>
                </a:solidFill>
                <a:latin typeface="Calibri"/>
                <a:cs typeface="Calibri"/>
              </a:rPr>
              <a:t>t</a:t>
            </a:r>
            <a:r>
              <a:rPr sz="6600" b="1" spc="0" baseline="3103" dirty="0" smtClean="0">
                <a:solidFill>
                  <a:srgbClr val="5190DF"/>
                </a:solidFill>
                <a:latin typeface="Calibri"/>
                <a:cs typeface="Calibri"/>
              </a:rPr>
              <a:t>e</a:t>
            </a:r>
            <a:r>
              <a:rPr sz="6600" b="1" spc="29" baseline="3103" dirty="0" smtClean="0">
                <a:solidFill>
                  <a:srgbClr val="5190DF"/>
                </a:solidFill>
                <a:latin typeface="Calibri"/>
                <a:cs typeface="Calibri"/>
              </a:rPr>
              <a:t>r</a:t>
            </a:r>
            <a:r>
              <a:rPr sz="6600" b="1" spc="-29" baseline="3103" dirty="0" smtClean="0">
                <a:solidFill>
                  <a:srgbClr val="5190DF"/>
                </a:solidFill>
                <a:latin typeface="Calibri"/>
                <a:cs typeface="Calibri"/>
              </a:rPr>
              <a:t>v</a:t>
            </a:r>
            <a:r>
              <a:rPr sz="6600" b="1" spc="0" baseline="3103" dirty="0" smtClean="0">
                <a:solidFill>
                  <a:srgbClr val="5190DF"/>
                </a:solidFill>
                <a:latin typeface="Calibri"/>
                <a:cs typeface="Calibri"/>
              </a:rPr>
              <a:t>ensi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63600" y="2134997"/>
            <a:ext cx="2955634" cy="17454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3808">
              <a:lnSpc>
                <a:spcPts val="2750"/>
              </a:lnSpc>
              <a:spcBef>
                <a:spcPts val="137"/>
              </a:spcBef>
            </a:pPr>
            <a:r>
              <a:rPr sz="3900" b="1" spc="0" baseline="3150" dirty="0" smtClean="0">
                <a:latin typeface="Calibri"/>
                <a:cs typeface="Calibri"/>
              </a:rPr>
              <a:t>Ma</a:t>
            </a:r>
            <a:r>
              <a:rPr sz="3900" b="1" spc="-29" baseline="3150" dirty="0" smtClean="0">
                <a:latin typeface="Calibri"/>
                <a:cs typeface="Calibri"/>
              </a:rPr>
              <a:t>s</a:t>
            </a:r>
            <a:r>
              <a:rPr sz="3900" b="1" spc="-34" baseline="3150" dirty="0" smtClean="0">
                <a:latin typeface="Calibri"/>
                <a:cs typeface="Calibri"/>
              </a:rPr>
              <a:t>y</a:t>
            </a:r>
            <a:r>
              <a:rPr sz="3900" b="1" spc="0" baseline="3150" dirty="0" smtClean="0">
                <a:latin typeface="Calibri"/>
                <a:cs typeface="Calibri"/>
              </a:rPr>
              <a:t>a</a:t>
            </a:r>
            <a:r>
              <a:rPr sz="3900" b="1" spc="-64" baseline="3150" dirty="0" smtClean="0">
                <a:latin typeface="Calibri"/>
                <a:cs typeface="Calibri"/>
              </a:rPr>
              <a:t>r</a:t>
            </a:r>
            <a:r>
              <a:rPr sz="3900" b="1" spc="0" baseline="3150" dirty="0" smtClean="0">
                <a:latin typeface="Calibri"/>
                <a:cs typeface="Calibri"/>
              </a:rPr>
              <a:t>a</a:t>
            </a:r>
            <a:r>
              <a:rPr sz="3900" b="1" spc="-39" baseline="3150" dirty="0" smtClean="0">
                <a:latin typeface="Calibri"/>
                <a:cs typeface="Calibri"/>
              </a:rPr>
              <a:t>k</a:t>
            </a:r>
            <a:r>
              <a:rPr sz="3900" b="1" spc="-25" baseline="3150" dirty="0" smtClean="0">
                <a:latin typeface="Calibri"/>
                <a:cs typeface="Calibri"/>
              </a:rPr>
              <a:t>a</a:t>
            </a:r>
            <a:r>
              <a:rPr sz="3900" b="1" spc="0" baseline="3150" dirty="0" smtClean="0">
                <a:latin typeface="Calibri"/>
                <a:cs typeface="Calibri"/>
              </a:rPr>
              <a:t>t</a:t>
            </a:r>
            <a:r>
              <a:rPr sz="3900" b="1" spc="-25" baseline="3150" dirty="0" smtClean="0">
                <a:latin typeface="Calibri"/>
                <a:cs typeface="Calibri"/>
              </a:rPr>
              <a:t> </a:t>
            </a:r>
            <a:r>
              <a:rPr sz="3900" b="1" spc="0" baseline="3150" dirty="0" smtClean="0">
                <a:latin typeface="Calibri"/>
                <a:cs typeface="Calibri"/>
              </a:rPr>
              <a:t>b</a:t>
            </a:r>
            <a:r>
              <a:rPr sz="3900" b="1" spc="-9" baseline="3150" dirty="0" smtClean="0">
                <a:latin typeface="Calibri"/>
                <a:cs typeface="Calibri"/>
              </a:rPr>
              <a:t>e</a:t>
            </a:r>
            <a:r>
              <a:rPr sz="3900" b="1" spc="0" baseline="3150" dirty="0" smtClean="0">
                <a:latin typeface="Calibri"/>
                <a:cs typeface="Calibri"/>
              </a:rPr>
              <a:t>risi</a:t>
            </a:r>
            <a:r>
              <a:rPr sz="3900" b="1" spc="-75" baseline="3150" dirty="0" smtClean="0">
                <a:latin typeface="Calibri"/>
                <a:cs typeface="Calibri"/>
              </a:rPr>
              <a:t>k</a:t>
            </a:r>
            <a:r>
              <a:rPr sz="3900" b="1" spc="0" baseline="3150" dirty="0" smtClean="0">
                <a:latin typeface="Calibri"/>
                <a:cs typeface="Calibri"/>
              </a:rPr>
              <a:t>o</a:t>
            </a:r>
            <a:endParaRPr sz="2600">
              <a:latin typeface="Calibri"/>
              <a:cs typeface="Calibri"/>
            </a:endParaRPr>
          </a:p>
          <a:p>
            <a:pPr marL="12700" marR="33808">
              <a:lnSpc>
                <a:spcPts val="2855"/>
              </a:lnSpc>
              <a:spcBef>
                <a:spcPts val="5"/>
              </a:spcBef>
            </a:pPr>
            <a:r>
              <a:rPr sz="3900" b="1" spc="4" baseline="3150" dirty="0" smtClean="0">
                <a:latin typeface="Calibri"/>
                <a:cs typeface="Calibri"/>
              </a:rPr>
              <a:t>(</a:t>
            </a:r>
            <a:r>
              <a:rPr sz="3900" b="1" i="1" spc="0" baseline="3150" dirty="0" smtClean="0">
                <a:latin typeface="Calibri"/>
                <a:cs typeface="Calibri"/>
              </a:rPr>
              <a:t>Inpu</a:t>
            </a:r>
            <a:r>
              <a:rPr sz="3900" b="1" i="1" spc="-4" baseline="3150" dirty="0" smtClean="0">
                <a:latin typeface="Calibri"/>
                <a:cs typeface="Calibri"/>
              </a:rPr>
              <a:t>t</a:t>
            </a:r>
            <a:r>
              <a:rPr sz="3900" b="1" spc="0" baseline="3150" dirty="0" smtClean="0">
                <a:latin typeface="Calibri"/>
                <a:cs typeface="Calibri"/>
              </a:rPr>
              <a:t>)</a:t>
            </a:r>
            <a:endParaRPr sz="2600">
              <a:latin typeface="Calibri"/>
              <a:cs typeface="Calibri"/>
            </a:endParaRPr>
          </a:p>
          <a:p>
            <a:pPr marL="241300" indent="-228600">
              <a:lnSpc>
                <a:spcPts val="2200"/>
              </a:lnSpc>
              <a:spcBef>
                <a:spcPts val="977"/>
              </a:spcBef>
            </a:pPr>
            <a:r>
              <a:rPr sz="2000" spc="0" dirty="0" smtClean="0">
                <a:latin typeface="Calibri"/>
                <a:cs typeface="Calibri"/>
              </a:rPr>
              <a:t>•</a:t>
            </a:r>
            <a:r>
              <a:rPr sz="2000" spc="351" dirty="0" smtClean="0">
                <a:latin typeface="Calibri"/>
                <a:cs typeface="Calibri"/>
              </a:rPr>
              <a:t> </a:t>
            </a:r>
            <a:r>
              <a:rPr sz="2000" spc="-34" dirty="0" smtClean="0">
                <a:latin typeface="Calibri"/>
                <a:cs typeface="Calibri"/>
              </a:rPr>
              <a:t>K</a:t>
            </a:r>
            <a:r>
              <a:rPr sz="2000" spc="0" dirty="0" smtClean="0">
                <a:latin typeface="Calibri"/>
                <a:cs typeface="Calibri"/>
              </a:rPr>
              <a:t>u</a:t>
            </a:r>
            <a:r>
              <a:rPr sz="2000" spc="-34" dirty="0" smtClean="0">
                <a:latin typeface="Calibri"/>
                <a:cs typeface="Calibri"/>
              </a:rPr>
              <a:t>r</a:t>
            </a:r>
            <a:r>
              <a:rPr sz="2000" spc="0" dirty="0" smtClean="0">
                <a:latin typeface="Calibri"/>
                <a:cs typeface="Calibri"/>
              </a:rPr>
              <a:t>an</a:t>
            </a:r>
            <a:r>
              <a:rPr sz="2000" spc="4" dirty="0" smtClean="0">
                <a:latin typeface="Calibri"/>
                <a:cs typeface="Calibri"/>
              </a:rPr>
              <a:t>g</a:t>
            </a:r>
            <a:r>
              <a:rPr sz="2000" spc="-34" dirty="0" smtClean="0">
                <a:latin typeface="Calibri"/>
                <a:cs typeface="Calibri"/>
              </a:rPr>
              <a:t>n</a:t>
            </a:r>
            <a:r>
              <a:rPr sz="2000" spc="-29" dirty="0" smtClean="0">
                <a:latin typeface="Calibri"/>
                <a:cs typeface="Calibri"/>
              </a:rPr>
              <a:t>y</a:t>
            </a:r>
            <a:r>
              <a:rPr sz="2000" spc="0" dirty="0" smtClean="0">
                <a:latin typeface="Calibri"/>
                <a:cs typeface="Calibri"/>
              </a:rPr>
              <a:t>a</a:t>
            </a:r>
            <a:r>
              <a:rPr sz="2000" spc="-25" dirty="0" smtClean="0">
                <a:latin typeface="Calibri"/>
                <a:cs typeface="Calibri"/>
              </a:rPr>
              <a:t> </a:t>
            </a:r>
            <a:r>
              <a:rPr sz="2000" spc="0" dirty="0" smtClean="0">
                <a:latin typeface="Calibri"/>
                <a:cs typeface="Calibri"/>
              </a:rPr>
              <a:t>parti</a:t>
            </a:r>
            <a:r>
              <a:rPr sz="2000" spc="-4" dirty="0" smtClean="0">
                <a:latin typeface="Calibri"/>
                <a:cs typeface="Calibri"/>
              </a:rPr>
              <a:t>s</a:t>
            </a:r>
            <a:r>
              <a:rPr sz="2000" spc="0" dirty="0" smtClean="0">
                <a:latin typeface="Calibri"/>
                <a:cs typeface="Calibri"/>
              </a:rPr>
              <a:t>ipasi usia muda</a:t>
            </a:r>
            <a:r>
              <a:rPr sz="2000" spc="-4" dirty="0" smtClean="0">
                <a:latin typeface="Calibri"/>
                <a:cs typeface="Calibri"/>
              </a:rPr>
              <a:t> </a:t>
            </a:r>
            <a:r>
              <a:rPr sz="2000" spc="0" dirty="0" smtClean="0">
                <a:latin typeface="Calibri"/>
                <a:cs typeface="Calibri"/>
              </a:rPr>
              <a:t>dan</a:t>
            </a:r>
            <a:r>
              <a:rPr sz="2000" spc="-14" dirty="0" smtClean="0">
                <a:latin typeface="Calibri"/>
                <a:cs typeface="Calibri"/>
              </a:rPr>
              <a:t> </a:t>
            </a:r>
            <a:r>
              <a:rPr sz="2000" spc="0" dirty="0" smtClean="0">
                <a:latin typeface="Calibri"/>
                <a:cs typeface="Calibri"/>
              </a:rPr>
              <a:t>pria</a:t>
            </a:r>
            <a:endParaRPr sz="2000">
              <a:latin typeface="Calibri"/>
              <a:cs typeface="Calibri"/>
            </a:endParaRPr>
          </a:p>
          <a:p>
            <a:pPr marL="12700" marR="33808">
              <a:lnSpc>
                <a:spcPct val="101725"/>
              </a:lnSpc>
              <a:spcBef>
                <a:spcPts val="114"/>
              </a:spcBef>
            </a:pPr>
            <a:r>
              <a:rPr sz="2000" spc="0" dirty="0" smtClean="0">
                <a:latin typeface="Calibri"/>
                <a:cs typeface="Calibri"/>
              </a:rPr>
              <a:t>•</a:t>
            </a:r>
            <a:r>
              <a:rPr sz="2000" spc="351" dirty="0" smtClean="0">
                <a:latin typeface="Calibri"/>
                <a:cs typeface="Calibri"/>
              </a:rPr>
              <a:t> </a:t>
            </a:r>
            <a:r>
              <a:rPr sz="2000" spc="-34" dirty="0" smtClean="0">
                <a:latin typeface="Calibri"/>
                <a:cs typeface="Calibri"/>
              </a:rPr>
              <a:t>K</a:t>
            </a:r>
            <a:r>
              <a:rPr sz="2000" spc="0" dirty="0" smtClean="0">
                <a:latin typeface="Calibri"/>
                <a:cs typeface="Calibri"/>
              </a:rPr>
              <a:t>u</a:t>
            </a:r>
            <a:r>
              <a:rPr sz="2000" spc="-34" dirty="0" smtClean="0">
                <a:latin typeface="Calibri"/>
                <a:cs typeface="Calibri"/>
              </a:rPr>
              <a:t>r</a:t>
            </a:r>
            <a:r>
              <a:rPr sz="2000" spc="0" dirty="0" smtClean="0">
                <a:latin typeface="Calibri"/>
                <a:cs typeface="Calibri"/>
              </a:rPr>
              <a:t>an</a:t>
            </a:r>
            <a:r>
              <a:rPr sz="2000" spc="4" dirty="0" smtClean="0">
                <a:latin typeface="Calibri"/>
                <a:cs typeface="Calibri"/>
              </a:rPr>
              <a:t>g</a:t>
            </a:r>
            <a:r>
              <a:rPr sz="2000" spc="-34" dirty="0" smtClean="0">
                <a:latin typeface="Calibri"/>
                <a:cs typeface="Calibri"/>
              </a:rPr>
              <a:t>n</a:t>
            </a:r>
            <a:r>
              <a:rPr sz="2000" spc="-29" dirty="0" smtClean="0">
                <a:latin typeface="Calibri"/>
                <a:cs typeface="Calibri"/>
              </a:rPr>
              <a:t>y</a:t>
            </a:r>
            <a:r>
              <a:rPr sz="2000" spc="0" dirty="0" smtClean="0">
                <a:latin typeface="Calibri"/>
                <a:cs typeface="Calibri"/>
              </a:rPr>
              <a:t>a</a:t>
            </a:r>
            <a:r>
              <a:rPr sz="2000" spc="-25" dirty="0" smtClean="0">
                <a:latin typeface="Calibri"/>
                <a:cs typeface="Calibri"/>
              </a:rPr>
              <a:t> </a:t>
            </a:r>
            <a:r>
              <a:rPr sz="2000" i="1" spc="0" dirty="0" smtClean="0">
                <a:latin typeface="Calibri"/>
                <a:cs typeface="Calibri"/>
              </a:rPr>
              <a:t>awareness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78782" y="2134997"/>
            <a:ext cx="2523616" cy="3561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50"/>
              </a:lnSpc>
              <a:spcBef>
                <a:spcPts val="137"/>
              </a:spcBef>
            </a:pPr>
            <a:r>
              <a:rPr sz="3900" b="1" spc="0" baseline="3150" dirty="0" smtClean="0">
                <a:latin typeface="Calibri"/>
                <a:cs typeface="Calibri"/>
              </a:rPr>
              <a:t>P</a:t>
            </a:r>
            <a:r>
              <a:rPr sz="3900" b="1" spc="-29" baseline="3150" dirty="0" smtClean="0">
                <a:latin typeface="Calibri"/>
                <a:cs typeface="Calibri"/>
              </a:rPr>
              <a:t>r</a:t>
            </a:r>
            <a:r>
              <a:rPr sz="3900" b="1" spc="0" baseline="3150" dirty="0" smtClean="0">
                <a:latin typeface="Calibri"/>
                <a:cs typeface="Calibri"/>
              </a:rPr>
              <a:t>o</a:t>
            </a:r>
            <a:r>
              <a:rPr sz="3900" b="1" spc="4" baseline="3150" dirty="0" smtClean="0">
                <a:latin typeface="Calibri"/>
                <a:cs typeface="Calibri"/>
              </a:rPr>
              <a:t>s</a:t>
            </a:r>
            <a:r>
              <a:rPr sz="3900" b="1" spc="0" baseline="3150" dirty="0" smtClean="0">
                <a:latin typeface="Calibri"/>
                <a:cs typeface="Calibri"/>
              </a:rPr>
              <a:t>es</a:t>
            </a:r>
            <a:r>
              <a:rPr sz="3900" b="1" spc="-19" baseline="3150" dirty="0" smtClean="0">
                <a:latin typeface="Calibri"/>
                <a:cs typeface="Calibri"/>
              </a:rPr>
              <a:t> </a:t>
            </a:r>
            <a:r>
              <a:rPr sz="3900" b="1" spc="0" baseline="3150" dirty="0" smtClean="0">
                <a:latin typeface="Calibri"/>
                <a:cs typeface="Calibri"/>
              </a:rPr>
              <a:t>(</a:t>
            </a:r>
            <a:r>
              <a:rPr sz="3900" b="1" spc="-25" baseline="3150" dirty="0" smtClean="0">
                <a:latin typeface="Calibri"/>
                <a:cs typeface="Calibri"/>
              </a:rPr>
              <a:t>P</a:t>
            </a:r>
            <a:r>
              <a:rPr sz="3900" b="1" spc="0" baseline="3150" dirty="0" smtClean="0">
                <a:latin typeface="Calibri"/>
                <a:cs typeface="Calibri"/>
              </a:rPr>
              <a:t>o</a:t>
            </a:r>
            <a:r>
              <a:rPr sz="3900" b="1" spc="4" baseline="3150" dirty="0" smtClean="0">
                <a:latin typeface="Calibri"/>
                <a:cs typeface="Calibri"/>
              </a:rPr>
              <a:t>s</a:t>
            </a:r>
            <a:r>
              <a:rPr sz="3900" b="1" spc="0" baseline="3150" dirty="0" smtClean="0">
                <a:latin typeface="Calibri"/>
                <a:cs typeface="Calibri"/>
              </a:rPr>
              <a:t>b</a:t>
            </a:r>
            <a:r>
              <a:rPr sz="3900" b="1" spc="-9" baseline="3150" dirty="0" smtClean="0">
                <a:latin typeface="Calibri"/>
                <a:cs typeface="Calibri"/>
              </a:rPr>
              <a:t>i</a:t>
            </a:r>
            <a:r>
              <a:rPr sz="3900" b="1" spc="0" baseline="3150" dirty="0" smtClean="0">
                <a:latin typeface="Calibri"/>
                <a:cs typeface="Calibri"/>
              </a:rPr>
              <a:t>n</a:t>
            </a:r>
            <a:r>
              <a:rPr sz="3900" b="1" spc="-9" baseline="3150" dirty="0" smtClean="0">
                <a:latin typeface="Calibri"/>
                <a:cs typeface="Calibri"/>
              </a:rPr>
              <a:t>d</a:t>
            </a:r>
            <a:r>
              <a:rPr sz="3900" b="1" spc="0" baseline="3150" dirty="0" smtClean="0">
                <a:latin typeface="Calibri"/>
                <a:cs typeface="Calibri"/>
              </a:rPr>
              <a:t>u)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094091" y="2134997"/>
            <a:ext cx="1048721" cy="3561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50"/>
              </a:lnSpc>
              <a:spcBef>
                <a:spcPts val="137"/>
              </a:spcBef>
            </a:pPr>
            <a:r>
              <a:rPr sz="3900" b="1" i="1" spc="0" baseline="3150" dirty="0" smtClean="0">
                <a:latin typeface="Calibri"/>
                <a:cs typeface="Calibri"/>
              </a:rPr>
              <a:t>Output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478782" y="2632583"/>
            <a:ext cx="190321" cy="6060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0"/>
              </a:lnSpc>
              <a:spcBef>
                <a:spcPts val="107"/>
              </a:spcBef>
            </a:pPr>
            <a:r>
              <a:rPr sz="3000" spc="0" baseline="2730" dirty="0" smtClean="0">
                <a:latin typeface="Calibri"/>
                <a:cs typeface="Calibri"/>
              </a:rPr>
              <a:t>•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1725"/>
              </a:lnSpc>
              <a:spcBef>
                <a:spcPts val="17"/>
              </a:spcBef>
            </a:pPr>
            <a:r>
              <a:rPr sz="2000" spc="0" dirty="0" smtClean="0">
                <a:latin typeface="Calibri"/>
                <a:cs typeface="Calibri"/>
              </a:rPr>
              <a:t>•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07382" y="2632583"/>
            <a:ext cx="2519570" cy="120980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0"/>
              </a:lnSpc>
              <a:spcBef>
                <a:spcPts val="107"/>
              </a:spcBef>
            </a:pPr>
            <a:r>
              <a:rPr sz="3000" spc="0" baseline="2730" dirty="0" smtClean="0">
                <a:latin typeface="Calibri"/>
                <a:cs typeface="Calibri"/>
              </a:rPr>
              <a:t>A</a:t>
            </a:r>
            <a:r>
              <a:rPr sz="3000" spc="-4" baseline="2730" dirty="0" smtClean="0">
                <a:latin typeface="Calibri"/>
                <a:cs typeface="Calibri"/>
              </a:rPr>
              <a:t>k</a:t>
            </a:r>
            <a:r>
              <a:rPr sz="3000" spc="0" baseline="2730" dirty="0" smtClean="0">
                <a:latin typeface="Calibri"/>
                <a:cs typeface="Calibri"/>
              </a:rPr>
              <a:t>ti</a:t>
            </a:r>
            <a:r>
              <a:rPr sz="3000" spc="-9" baseline="2730" dirty="0" smtClean="0">
                <a:latin typeface="Calibri"/>
                <a:cs typeface="Calibri"/>
              </a:rPr>
              <a:t>v</a:t>
            </a:r>
            <a:r>
              <a:rPr sz="3000" spc="0" baseline="2730" dirty="0" smtClean="0">
                <a:latin typeface="Calibri"/>
                <a:cs typeface="Calibri"/>
              </a:rPr>
              <a:t>i</a:t>
            </a:r>
            <a:r>
              <a:rPr sz="3000" spc="-25" baseline="2730" dirty="0" smtClean="0">
                <a:latin typeface="Calibri"/>
                <a:cs typeface="Calibri"/>
              </a:rPr>
              <a:t>t</a:t>
            </a:r>
            <a:r>
              <a:rPr sz="3000" spc="0" baseline="2730" dirty="0" smtClean="0">
                <a:latin typeface="Calibri"/>
                <a:cs typeface="Calibri"/>
              </a:rPr>
              <a:t>as</a:t>
            </a:r>
            <a:r>
              <a:rPr sz="3000" spc="-9" baseline="2730" dirty="0" smtClean="0">
                <a:latin typeface="Calibri"/>
                <a:cs typeface="Calibri"/>
              </a:rPr>
              <a:t> </a:t>
            </a:r>
            <a:r>
              <a:rPr sz="3000" spc="-29" baseline="2730" dirty="0" smtClean="0">
                <a:latin typeface="Calibri"/>
                <a:cs typeface="Calibri"/>
              </a:rPr>
              <a:t>y</a:t>
            </a:r>
            <a:r>
              <a:rPr sz="3000" spc="0" baseline="2730" dirty="0" smtClean="0">
                <a:latin typeface="Calibri"/>
                <a:cs typeface="Calibri"/>
              </a:rPr>
              <a:t>ang </a:t>
            </a:r>
            <a:r>
              <a:rPr sz="3000" spc="-69" baseline="2730" dirty="0" smtClean="0">
                <a:latin typeface="Calibri"/>
                <a:cs typeface="Calibri"/>
              </a:rPr>
              <a:t>k</a:t>
            </a:r>
            <a:r>
              <a:rPr sz="3000" spc="0" baseline="2730" dirty="0" smtClean="0">
                <a:latin typeface="Calibri"/>
                <a:cs typeface="Calibri"/>
              </a:rPr>
              <a:t>omp</a:t>
            </a:r>
            <a:r>
              <a:rPr sz="3000" spc="-4" baseline="2730" dirty="0" smtClean="0">
                <a:latin typeface="Calibri"/>
                <a:cs typeface="Calibri"/>
              </a:rPr>
              <a:t>l</a:t>
            </a:r>
            <a:r>
              <a:rPr sz="3000" spc="0" baseline="2730" dirty="0" smtClean="0">
                <a:latin typeface="Calibri"/>
                <a:cs typeface="Calibri"/>
              </a:rPr>
              <a:t>e</a:t>
            </a:r>
            <a:r>
              <a:rPr sz="3000" spc="-25" baseline="2730" dirty="0" smtClean="0">
                <a:latin typeface="Calibri"/>
                <a:cs typeface="Calibri"/>
              </a:rPr>
              <a:t>k</a:t>
            </a:r>
            <a:r>
              <a:rPr sz="3000" spc="0" baseline="2730" dirty="0" smtClean="0">
                <a:latin typeface="Calibri"/>
                <a:cs typeface="Calibri"/>
              </a:rPr>
              <a:t>s</a:t>
            </a:r>
            <a:endParaRPr sz="2000">
              <a:latin typeface="Calibri"/>
              <a:cs typeface="Calibri"/>
            </a:endParaRPr>
          </a:p>
          <a:p>
            <a:pPr marL="12700" marR="266364">
              <a:lnSpc>
                <a:spcPct val="99080"/>
              </a:lnSpc>
              <a:spcBef>
                <a:spcPts val="68"/>
              </a:spcBef>
            </a:pPr>
            <a:r>
              <a:rPr sz="2000" spc="-39" dirty="0" smtClean="0">
                <a:latin typeface="Calibri"/>
                <a:cs typeface="Calibri"/>
              </a:rPr>
              <a:t>P</a:t>
            </a:r>
            <a:r>
              <a:rPr sz="2000" spc="0" dirty="0" smtClean="0">
                <a:latin typeface="Calibri"/>
                <a:cs typeface="Calibri"/>
              </a:rPr>
              <a:t>er</a:t>
            </a:r>
            <a:r>
              <a:rPr sz="2000" spc="-4" dirty="0" smtClean="0">
                <a:latin typeface="Calibri"/>
                <a:cs typeface="Calibri"/>
              </a:rPr>
              <a:t>l</a:t>
            </a:r>
            <a:r>
              <a:rPr sz="2000" spc="0" dirty="0" smtClean="0">
                <a:latin typeface="Calibri"/>
                <a:cs typeface="Calibri"/>
              </a:rPr>
              <a:t>u penin</a:t>
            </a:r>
            <a:r>
              <a:rPr sz="2000" spc="4" dirty="0" smtClean="0">
                <a:latin typeface="Calibri"/>
                <a:cs typeface="Calibri"/>
              </a:rPr>
              <a:t>g</a:t>
            </a:r>
            <a:r>
              <a:rPr sz="2000" spc="-34" dirty="0" smtClean="0">
                <a:latin typeface="Calibri"/>
                <a:cs typeface="Calibri"/>
              </a:rPr>
              <a:t>k</a:t>
            </a:r>
            <a:r>
              <a:rPr sz="2000" spc="-25" dirty="0" smtClean="0">
                <a:latin typeface="Calibri"/>
                <a:cs typeface="Calibri"/>
              </a:rPr>
              <a:t>at</a:t>
            </a:r>
            <a:r>
              <a:rPr sz="2000" spc="0" dirty="0" smtClean="0">
                <a:latin typeface="Calibri"/>
                <a:cs typeface="Calibri"/>
              </a:rPr>
              <a:t>an sumbe</a:t>
            </a:r>
            <a:r>
              <a:rPr sz="2000" spc="-29" dirty="0" smtClean="0">
                <a:latin typeface="Calibri"/>
                <a:cs typeface="Calibri"/>
              </a:rPr>
              <a:t>r</a:t>
            </a:r>
            <a:r>
              <a:rPr sz="2000" spc="0" dirty="0" smtClean="0">
                <a:latin typeface="Calibri"/>
                <a:cs typeface="Calibri"/>
              </a:rPr>
              <a:t>d</a:t>
            </a:r>
            <a:r>
              <a:rPr sz="2000" spc="-34" dirty="0" smtClean="0">
                <a:latin typeface="Calibri"/>
                <a:cs typeface="Calibri"/>
              </a:rPr>
              <a:t>a</a:t>
            </a:r>
            <a:r>
              <a:rPr sz="2000" spc="-29" dirty="0" smtClean="0">
                <a:latin typeface="Calibri"/>
                <a:cs typeface="Calibri"/>
              </a:rPr>
              <a:t>y</a:t>
            </a:r>
            <a:r>
              <a:rPr sz="2000" spc="0" dirty="0" smtClean="0">
                <a:latin typeface="Calibri"/>
                <a:cs typeface="Calibri"/>
              </a:rPr>
              <a:t>a </a:t>
            </a:r>
            <a:r>
              <a:rPr sz="2000" spc="-34" dirty="0" smtClean="0">
                <a:latin typeface="Calibri"/>
                <a:cs typeface="Calibri"/>
              </a:rPr>
              <a:t>K</a:t>
            </a:r>
            <a:r>
              <a:rPr sz="2000" spc="0" dirty="0" smtClean="0">
                <a:latin typeface="Calibri"/>
                <a:cs typeface="Calibri"/>
              </a:rPr>
              <a:t>u</a:t>
            </a:r>
            <a:r>
              <a:rPr sz="2000" spc="-34" dirty="0" smtClean="0">
                <a:latin typeface="Calibri"/>
                <a:cs typeface="Calibri"/>
              </a:rPr>
              <a:t>r</a:t>
            </a:r>
            <a:r>
              <a:rPr sz="2000" spc="0" dirty="0" smtClean="0">
                <a:latin typeface="Calibri"/>
                <a:cs typeface="Calibri"/>
              </a:rPr>
              <a:t>an</a:t>
            </a:r>
            <a:r>
              <a:rPr sz="2000" spc="4" dirty="0" smtClean="0">
                <a:latin typeface="Calibri"/>
                <a:cs typeface="Calibri"/>
              </a:rPr>
              <a:t>g</a:t>
            </a:r>
            <a:r>
              <a:rPr sz="2000" spc="-34" dirty="0" smtClean="0">
                <a:latin typeface="Calibri"/>
                <a:cs typeface="Calibri"/>
              </a:rPr>
              <a:t>n</a:t>
            </a:r>
            <a:r>
              <a:rPr sz="2000" spc="-29" dirty="0" smtClean="0">
                <a:latin typeface="Calibri"/>
                <a:cs typeface="Calibri"/>
              </a:rPr>
              <a:t>y</a:t>
            </a:r>
            <a:r>
              <a:rPr sz="2000" spc="0" dirty="0" smtClean="0">
                <a:latin typeface="Calibri"/>
                <a:cs typeface="Calibri"/>
              </a:rPr>
              <a:t>a</a:t>
            </a:r>
            <a:r>
              <a:rPr sz="2000" spc="-25" dirty="0" smtClean="0">
                <a:latin typeface="Calibri"/>
                <a:cs typeface="Calibri"/>
              </a:rPr>
              <a:t> </a:t>
            </a:r>
            <a:r>
              <a:rPr sz="2000" spc="0" dirty="0" smtClean="0">
                <a:latin typeface="Calibri"/>
                <a:cs typeface="Calibri"/>
              </a:rPr>
              <a:t>m</a:t>
            </a:r>
            <a:r>
              <a:rPr sz="2000" spc="-29" dirty="0" smtClean="0">
                <a:latin typeface="Calibri"/>
                <a:cs typeface="Calibri"/>
              </a:rPr>
              <a:t>a</a:t>
            </a:r>
            <a:r>
              <a:rPr sz="2000" spc="-25" dirty="0" smtClean="0">
                <a:latin typeface="Calibri"/>
                <a:cs typeface="Calibri"/>
              </a:rPr>
              <a:t>t</a:t>
            </a:r>
            <a:r>
              <a:rPr sz="2000" spc="0" dirty="0" smtClean="0">
                <a:latin typeface="Calibri"/>
                <a:cs typeface="Calibri"/>
              </a:rPr>
              <a:t>eri KIE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094091" y="2632583"/>
            <a:ext cx="190321" cy="6060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0"/>
              </a:lnSpc>
              <a:spcBef>
                <a:spcPts val="107"/>
              </a:spcBef>
            </a:pPr>
            <a:r>
              <a:rPr sz="3000" spc="0" baseline="2730" dirty="0" smtClean="0">
                <a:latin typeface="Calibri"/>
                <a:cs typeface="Calibri"/>
              </a:rPr>
              <a:t>•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1725"/>
              </a:lnSpc>
              <a:spcBef>
                <a:spcPts val="17"/>
              </a:spcBef>
            </a:pPr>
            <a:r>
              <a:rPr sz="2000" spc="0" dirty="0" smtClean="0">
                <a:latin typeface="Calibri"/>
                <a:cs typeface="Calibri"/>
              </a:rPr>
              <a:t>•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322691" y="2632583"/>
            <a:ext cx="2815518" cy="8849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3808">
              <a:lnSpc>
                <a:spcPts val="2140"/>
              </a:lnSpc>
              <a:spcBef>
                <a:spcPts val="107"/>
              </a:spcBef>
            </a:pPr>
            <a:r>
              <a:rPr sz="3000" spc="-39" baseline="2730" dirty="0" smtClean="0">
                <a:latin typeface="Calibri"/>
                <a:cs typeface="Calibri"/>
              </a:rPr>
              <a:t>P</a:t>
            </a:r>
            <a:r>
              <a:rPr sz="3000" spc="0" baseline="2730" dirty="0" smtClean="0">
                <a:latin typeface="Calibri"/>
                <a:cs typeface="Calibri"/>
              </a:rPr>
              <a:t>e</a:t>
            </a:r>
            <a:r>
              <a:rPr sz="3000" spc="-4" baseline="2730" dirty="0" smtClean="0">
                <a:latin typeface="Calibri"/>
                <a:cs typeface="Calibri"/>
              </a:rPr>
              <a:t>l</a:t>
            </a:r>
            <a:r>
              <a:rPr sz="3000" spc="0" baseline="2730" dirty="0" smtClean="0">
                <a:latin typeface="Calibri"/>
                <a:cs typeface="Calibri"/>
              </a:rPr>
              <a:t>apo</a:t>
            </a:r>
            <a:r>
              <a:rPr sz="3000" spc="-34" baseline="2730" dirty="0" smtClean="0">
                <a:latin typeface="Calibri"/>
                <a:cs typeface="Calibri"/>
              </a:rPr>
              <a:t>r</a:t>
            </a:r>
            <a:r>
              <a:rPr sz="3000" spc="0" baseline="2730" dirty="0" smtClean="0">
                <a:latin typeface="Calibri"/>
                <a:cs typeface="Calibri"/>
              </a:rPr>
              <a:t>an</a:t>
            </a:r>
            <a:r>
              <a:rPr sz="3000" spc="-14" baseline="2730" dirty="0" smtClean="0">
                <a:latin typeface="Calibri"/>
                <a:cs typeface="Calibri"/>
              </a:rPr>
              <a:t> </a:t>
            </a:r>
            <a:r>
              <a:rPr sz="3000" spc="-69" baseline="2730" dirty="0" smtClean="0">
                <a:latin typeface="Calibri"/>
                <a:cs typeface="Calibri"/>
              </a:rPr>
              <a:t>k</a:t>
            </a:r>
            <a:r>
              <a:rPr sz="3000" spc="0" baseline="2730" dirty="0" smtClean="0">
                <a:latin typeface="Calibri"/>
                <a:cs typeface="Calibri"/>
              </a:rPr>
              <a:t>omp</a:t>
            </a:r>
            <a:r>
              <a:rPr sz="3000" spc="-4" baseline="2730" dirty="0" smtClean="0">
                <a:latin typeface="Calibri"/>
                <a:cs typeface="Calibri"/>
              </a:rPr>
              <a:t>l</a:t>
            </a:r>
            <a:r>
              <a:rPr sz="3000" spc="0" baseline="2730" dirty="0" smtClean="0">
                <a:latin typeface="Calibri"/>
                <a:cs typeface="Calibri"/>
              </a:rPr>
              <a:t>e</a:t>
            </a:r>
            <a:r>
              <a:rPr sz="3000" spc="-25" baseline="2730" dirty="0" smtClean="0">
                <a:latin typeface="Calibri"/>
                <a:cs typeface="Calibri"/>
              </a:rPr>
              <a:t>k</a:t>
            </a:r>
            <a:r>
              <a:rPr sz="3000" spc="0" baseline="2730" dirty="0" smtClean="0">
                <a:latin typeface="Calibri"/>
                <a:cs typeface="Calibri"/>
              </a:rPr>
              <a:t>s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200"/>
              </a:lnSpc>
              <a:spcBef>
                <a:spcPts val="273"/>
              </a:spcBef>
            </a:pPr>
            <a:r>
              <a:rPr sz="2000" spc="0" dirty="0" smtClean="0">
                <a:latin typeface="Calibri"/>
                <a:cs typeface="Calibri"/>
              </a:rPr>
              <a:t>Sink</a:t>
            </a:r>
            <a:r>
              <a:rPr sz="2000" spc="-34" dirty="0" smtClean="0">
                <a:latin typeface="Calibri"/>
                <a:cs typeface="Calibri"/>
              </a:rPr>
              <a:t>r</a:t>
            </a:r>
            <a:r>
              <a:rPr sz="2000" spc="0" dirty="0" smtClean="0">
                <a:latin typeface="Calibri"/>
                <a:cs typeface="Calibri"/>
              </a:rPr>
              <a:t>onisa</a:t>
            </a:r>
            <a:r>
              <a:rPr sz="2000" spc="-9" dirty="0" smtClean="0">
                <a:latin typeface="Calibri"/>
                <a:cs typeface="Calibri"/>
              </a:rPr>
              <a:t>s</a:t>
            </a:r>
            <a:r>
              <a:rPr sz="2000" spc="0" dirty="0" smtClean="0">
                <a:latin typeface="Calibri"/>
                <a:cs typeface="Calibri"/>
              </a:rPr>
              <a:t>i</a:t>
            </a:r>
            <a:r>
              <a:rPr sz="2000" spc="-9" dirty="0" smtClean="0">
                <a:latin typeface="Calibri"/>
                <a:cs typeface="Calibri"/>
              </a:rPr>
              <a:t> </a:t>
            </a:r>
            <a:r>
              <a:rPr sz="2000" spc="0" dirty="0" smtClean="0">
                <a:latin typeface="Calibri"/>
                <a:cs typeface="Calibri"/>
              </a:rPr>
              <a:t>den</a:t>
            </a:r>
            <a:r>
              <a:rPr sz="2000" spc="-25" dirty="0" smtClean="0">
                <a:latin typeface="Calibri"/>
                <a:cs typeface="Calibri"/>
              </a:rPr>
              <a:t>g</a:t>
            </a:r>
            <a:r>
              <a:rPr sz="2000" spc="0" dirty="0" smtClean="0">
                <a:latin typeface="Calibri"/>
                <a:cs typeface="Calibri"/>
              </a:rPr>
              <a:t>an</a:t>
            </a:r>
            <a:r>
              <a:rPr sz="2000" spc="-14" dirty="0" smtClean="0">
                <a:latin typeface="Calibri"/>
                <a:cs typeface="Calibri"/>
              </a:rPr>
              <a:t> </a:t>
            </a:r>
            <a:r>
              <a:rPr sz="2000" spc="0" dirty="0" smtClean="0">
                <a:latin typeface="Calibri"/>
                <a:cs typeface="Calibri"/>
              </a:rPr>
              <a:t>s</a:t>
            </a:r>
            <a:r>
              <a:rPr sz="2000" spc="-4" dirty="0" smtClean="0">
                <a:latin typeface="Calibri"/>
                <a:cs typeface="Calibri"/>
              </a:rPr>
              <a:t>i</a:t>
            </a:r>
            <a:r>
              <a:rPr sz="2000" spc="-29" dirty="0" smtClean="0">
                <a:latin typeface="Calibri"/>
                <a:cs typeface="Calibri"/>
              </a:rPr>
              <a:t>s</a:t>
            </a:r>
            <a:r>
              <a:rPr sz="2000" spc="-25" dirty="0" smtClean="0">
                <a:latin typeface="Calibri"/>
                <a:cs typeface="Calibri"/>
              </a:rPr>
              <a:t>t</a:t>
            </a:r>
            <a:r>
              <a:rPr sz="2000" spc="0" dirty="0" smtClean="0">
                <a:latin typeface="Calibri"/>
                <a:cs typeface="Calibri"/>
              </a:rPr>
              <a:t>em pelapo</a:t>
            </a:r>
            <a:r>
              <a:rPr sz="2000" spc="-39" dirty="0" smtClean="0">
                <a:latin typeface="Calibri"/>
                <a:cs typeface="Calibri"/>
              </a:rPr>
              <a:t>r</a:t>
            </a:r>
            <a:r>
              <a:rPr sz="2000" spc="0" dirty="0" smtClean="0">
                <a:latin typeface="Calibri"/>
                <a:cs typeface="Calibri"/>
              </a:rPr>
              <a:t>an</a:t>
            </a:r>
            <a:r>
              <a:rPr sz="2000" spc="-14" dirty="0" smtClean="0">
                <a:latin typeface="Calibri"/>
                <a:cs typeface="Calibri"/>
              </a:rPr>
              <a:t> </a:t>
            </a:r>
            <a:r>
              <a:rPr sz="2000" spc="4" dirty="0" smtClean="0">
                <a:latin typeface="Calibri"/>
                <a:cs typeface="Calibri"/>
              </a:rPr>
              <a:t>S</a:t>
            </a:r>
            <a:r>
              <a:rPr sz="2000" spc="0" dirty="0" smtClean="0">
                <a:latin typeface="Calibri"/>
                <a:cs typeface="Calibri"/>
              </a:rPr>
              <a:t>I-</a:t>
            </a:r>
            <a:r>
              <a:rPr sz="2000" spc="-14" dirty="0" smtClean="0">
                <a:latin typeface="Calibri"/>
                <a:cs typeface="Calibri"/>
              </a:rPr>
              <a:t>P</a:t>
            </a:r>
            <a:r>
              <a:rPr sz="2000" spc="0" dirty="0" smtClean="0">
                <a:latin typeface="Calibri"/>
                <a:cs typeface="Calibri"/>
              </a:rPr>
              <a:t>TM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78782" y="3562477"/>
            <a:ext cx="190321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0"/>
              </a:lnSpc>
              <a:spcBef>
                <a:spcPts val="107"/>
              </a:spcBef>
            </a:pPr>
            <a:r>
              <a:rPr sz="3000" spc="0" baseline="2730" dirty="0" smtClean="0">
                <a:latin typeface="Calibri"/>
                <a:cs typeface="Calibri"/>
              </a:rPr>
              <a:t>•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24502" y="4413885"/>
            <a:ext cx="3184111" cy="17721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51159">
              <a:lnSpc>
                <a:spcPts val="2340"/>
              </a:lnSpc>
              <a:spcBef>
                <a:spcPts val="117"/>
              </a:spcBef>
            </a:pPr>
            <a:r>
              <a:rPr sz="3300" spc="-44" baseline="2482" dirty="0" smtClean="0">
                <a:latin typeface="Calibri"/>
                <a:cs typeface="Calibri"/>
              </a:rPr>
              <a:t>P</a:t>
            </a:r>
            <a:r>
              <a:rPr sz="3300" spc="0" baseline="2482" dirty="0" smtClean="0">
                <a:latin typeface="Calibri"/>
                <a:cs typeface="Calibri"/>
              </a:rPr>
              <a:t>e</a:t>
            </a:r>
            <a:r>
              <a:rPr sz="3300" spc="-39" baseline="2482" dirty="0" smtClean="0">
                <a:latin typeface="Calibri"/>
                <a:cs typeface="Calibri"/>
              </a:rPr>
              <a:t>n</a:t>
            </a:r>
            <a:r>
              <a:rPr sz="3300" spc="0" baseline="2482" dirty="0" smtClean="0">
                <a:latin typeface="Calibri"/>
                <a:cs typeface="Calibri"/>
              </a:rPr>
              <a:t>yusun</a:t>
            </a:r>
            <a:r>
              <a:rPr sz="3300" spc="4" baseline="2482" dirty="0" smtClean="0">
                <a:latin typeface="Calibri"/>
                <a:cs typeface="Calibri"/>
              </a:rPr>
              <a:t>a</a:t>
            </a:r>
            <a:r>
              <a:rPr sz="3300" spc="0" baseline="2482" dirty="0" smtClean="0">
                <a:latin typeface="Calibri"/>
                <a:cs typeface="Calibri"/>
              </a:rPr>
              <a:t>n</a:t>
            </a:r>
            <a:r>
              <a:rPr sz="3300" spc="-109" baseline="2482" dirty="0" smtClean="0">
                <a:latin typeface="Calibri"/>
                <a:cs typeface="Calibri"/>
              </a:rPr>
              <a:t> </a:t>
            </a:r>
            <a:r>
              <a:rPr sz="3300" spc="0" baseline="2482" dirty="0" smtClean="0">
                <a:latin typeface="Calibri"/>
                <a:cs typeface="Calibri"/>
              </a:rPr>
              <a:t>al</a:t>
            </a:r>
            <a:r>
              <a:rPr sz="3300" spc="-9" baseline="2482" dirty="0" smtClean="0">
                <a:latin typeface="Calibri"/>
                <a:cs typeface="Calibri"/>
              </a:rPr>
              <a:t>g</a:t>
            </a:r>
            <a:r>
              <a:rPr sz="3300" spc="4" baseline="2482" dirty="0" smtClean="0">
                <a:latin typeface="Calibri"/>
                <a:cs typeface="Calibri"/>
              </a:rPr>
              <a:t>o</a:t>
            </a:r>
            <a:r>
              <a:rPr sz="3300" spc="0" baseline="2482" dirty="0" smtClean="0">
                <a:latin typeface="Calibri"/>
                <a:cs typeface="Calibri"/>
              </a:rPr>
              <a:t>ritme</a:t>
            </a:r>
            <a:r>
              <a:rPr sz="3300" spc="-71" baseline="2482" dirty="0" smtClean="0">
                <a:latin typeface="Calibri"/>
                <a:cs typeface="Calibri"/>
              </a:rPr>
              <a:t> </a:t>
            </a:r>
            <a:r>
              <a:rPr sz="3300" spc="0" baseline="2482" dirty="0" smtClean="0">
                <a:latin typeface="Calibri"/>
                <a:cs typeface="Calibri"/>
              </a:rPr>
              <a:t>dan</a:t>
            </a:r>
            <a:endParaRPr sz="2200">
              <a:latin typeface="Calibri"/>
              <a:cs typeface="Calibri"/>
            </a:endParaRPr>
          </a:p>
          <a:p>
            <a:pPr marL="12700" marR="51159">
              <a:lnSpc>
                <a:spcPts val="2425"/>
              </a:lnSpc>
              <a:spcBef>
                <a:spcPts val="4"/>
              </a:spcBef>
            </a:pPr>
            <a:r>
              <a:rPr sz="3300" spc="0" baseline="2482" dirty="0" smtClean="0">
                <a:latin typeface="Calibri"/>
                <a:cs typeface="Calibri"/>
              </a:rPr>
              <a:t>apli</a:t>
            </a:r>
            <a:r>
              <a:rPr sz="3300" spc="-34" baseline="2482" dirty="0" smtClean="0">
                <a:latin typeface="Calibri"/>
                <a:cs typeface="Calibri"/>
              </a:rPr>
              <a:t>k</a:t>
            </a:r>
            <a:r>
              <a:rPr sz="3300" spc="0" baseline="2482" dirty="0" smtClean="0">
                <a:latin typeface="Calibri"/>
                <a:cs typeface="Calibri"/>
              </a:rPr>
              <a:t>a</a:t>
            </a:r>
            <a:r>
              <a:rPr sz="3300" spc="4" baseline="2482" dirty="0" smtClean="0">
                <a:latin typeface="Calibri"/>
                <a:cs typeface="Calibri"/>
              </a:rPr>
              <a:t>s</a:t>
            </a:r>
            <a:r>
              <a:rPr sz="3300" spc="0" baseline="2482" dirty="0" smtClean="0">
                <a:latin typeface="Calibri"/>
                <a:cs typeface="Calibri"/>
              </a:rPr>
              <a:t>i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ct val="101725"/>
              </a:lnSpc>
              <a:spcBef>
                <a:spcPts val="541"/>
              </a:spcBef>
            </a:pPr>
            <a:r>
              <a:rPr sz="2200" spc="-44" dirty="0" smtClean="0">
                <a:latin typeface="Calibri"/>
                <a:cs typeface="Calibri"/>
              </a:rPr>
              <a:t>P</a:t>
            </a:r>
            <a:r>
              <a:rPr sz="2200" spc="0" dirty="0" smtClean="0">
                <a:latin typeface="Calibri"/>
                <a:cs typeface="Calibri"/>
              </a:rPr>
              <a:t>e</a:t>
            </a:r>
            <a:r>
              <a:rPr sz="2200" spc="-39" dirty="0" smtClean="0">
                <a:latin typeface="Calibri"/>
                <a:cs typeface="Calibri"/>
              </a:rPr>
              <a:t>n</a:t>
            </a:r>
            <a:r>
              <a:rPr sz="2200" spc="0" dirty="0" smtClean="0">
                <a:latin typeface="Calibri"/>
                <a:cs typeface="Calibri"/>
              </a:rPr>
              <a:t>yusun</a:t>
            </a:r>
            <a:r>
              <a:rPr sz="2200" spc="4" dirty="0" smtClean="0">
                <a:latin typeface="Calibri"/>
                <a:cs typeface="Calibri"/>
              </a:rPr>
              <a:t>a</a:t>
            </a:r>
            <a:r>
              <a:rPr sz="2200" spc="0" dirty="0" smtClean="0">
                <a:latin typeface="Calibri"/>
                <a:cs typeface="Calibri"/>
              </a:rPr>
              <a:t>n</a:t>
            </a:r>
            <a:r>
              <a:rPr sz="2200" spc="-109" dirty="0" smtClean="0">
                <a:latin typeface="Calibri"/>
                <a:cs typeface="Calibri"/>
              </a:rPr>
              <a:t> </a:t>
            </a:r>
            <a:r>
              <a:rPr sz="2200" spc="0" dirty="0" smtClean="0">
                <a:latin typeface="Calibri"/>
                <a:cs typeface="Calibri"/>
              </a:rPr>
              <a:t>m</a:t>
            </a:r>
            <a:r>
              <a:rPr sz="2200" spc="-19" dirty="0" smtClean="0">
                <a:latin typeface="Calibri"/>
                <a:cs typeface="Calibri"/>
              </a:rPr>
              <a:t>a</a:t>
            </a:r>
            <a:r>
              <a:rPr sz="2200" spc="-29" dirty="0" smtClean="0">
                <a:latin typeface="Calibri"/>
                <a:cs typeface="Calibri"/>
              </a:rPr>
              <a:t>t</a:t>
            </a:r>
            <a:r>
              <a:rPr sz="2200" spc="0" dirty="0" smtClean="0">
                <a:latin typeface="Calibri"/>
                <a:cs typeface="Calibri"/>
              </a:rPr>
              <a:t>eri</a:t>
            </a:r>
            <a:r>
              <a:rPr sz="2200" spc="-36" dirty="0" smtClean="0">
                <a:latin typeface="Calibri"/>
                <a:cs typeface="Calibri"/>
              </a:rPr>
              <a:t> </a:t>
            </a:r>
            <a:r>
              <a:rPr sz="2200" spc="0" dirty="0" smtClean="0">
                <a:latin typeface="Calibri"/>
                <a:cs typeface="Calibri"/>
              </a:rPr>
              <a:t>edu</a:t>
            </a:r>
            <a:r>
              <a:rPr sz="2200" spc="-39" dirty="0" smtClean="0">
                <a:latin typeface="Calibri"/>
                <a:cs typeface="Calibri"/>
              </a:rPr>
              <a:t>k</a:t>
            </a:r>
            <a:r>
              <a:rPr sz="2200" spc="0" dirty="0" smtClean="0">
                <a:latin typeface="Calibri"/>
                <a:cs typeface="Calibri"/>
              </a:rPr>
              <a:t>a</a:t>
            </a:r>
            <a:r>
              <a:rPr sz="2200" spc="4" dirty="0" smtClean="0">
                <a:latin typeface="Calibri"/>
                <a:cs typeface="Calibri"/>
              </a:rPr>
              <a:t>s</a:t>
            </a:r>
            <a:r>
              <a:rPr sz="2200" spc="0" dirty="0" smtClean="0">
                <a:latin typeface="Calibri"/>
                <a:cs typeface="Calibri"/>
              </a:rPr>
              <a:t>i</a:t>
            </a:r>
            <a:endParaRPr sz="2200">
              <a:latin typeface="Calibri"/>
              <a:cs typeface="Calibri"/>
            </a:endParaRPr>
          </a:p>
          <a:p>
            <a:pPr marL="12700" marR="24101">
              <a:lnSpc>
                <a:spcPct val="101725"/>
              </a:lnSpc>
              <a:spcBef>
                <a:spcPts val="674"/>
              </a:spcBef>
            </a:pPr>
            <a:r>
              <a:rPr sz="2200" spc="-44" dirty="0" smtClean="0">
                <a:latin typeface="Calibri"/>
                <a:cs typeface="Calibri"/>
              </a:rPr>
              <a:t>P</a:t>
            </a:r>
            <a:r>
              <a:rPr sz="2200" spc="0" dirty="0" smtClean="0">
                <a:latin typeface="Calibri"/>
                <a:cs typeface="Calibri"/>
              </a:rPr>
              <a:t>el</a:t>
            </a:r>
            <a:r>
              <a:rPr sz="2200" spc="-25" dirty="0" smtClean="0">
                <a:latin typeface="Calibri"/>
                <a:cs typeface="Calibri"/>
              </a:rPr>
              <a:t>a</a:t>
            </a:r>
            <a:r>
              <a:rPr sz="2200" spc="0" dirty="0" smtClean="0">
                <a:latin typeface="Calibri"/>
                <a:cs typeface="Calibri"/>
              </a:rPr>
              <a:t>ti</a:t>
            </a:r>
            <a:r>
              <a:rPr sz="2200" spc="-9" dirty="0" smtClean="0">
                <a:latin typeface="Calibri"/>
                <a:cs typeface="Calibri"/>
              </a:rPr>
              <a:t>h</a:t>
            </a:r>
            <a:r>
              <a:rPr sz="2200" spc="0" dirty="0" smtClean="0">
                <a:latin typeface="Calibri"/>
                <a:cs typeface="Calibri"/>
              </a:rPr>
              <a:t>an</a:t>
            </a:r>
            <a:r>
              <a:rPr sz="2200" spc="-7" dirty="0" smtClean="0">
                <a:latin typeface="Calibri"/>
                <a:cs typeface="Calibri"/>
              </a:rPr>
              <a:t> </a:t>
            </a:r>
            <a:r>
              <a:rPr sz="2200" spc="-39" dirty="0" smtClean="0">
                <a:latin typeface="Calibri"/>
                <a:cs typeface="Calibri"/>
              </a:rPr>
              <a:t>k</a:t>
            </a:r>
            <a:r>
              <a:rPr sz="2200" spc="0" dirty="0" smtClean="0">
                <a:latin typeface="Calibri"/>
                <a:cs typeface="Calibri"/>
              </a:rPr>
              <a:t>ader d</a:t>
            </a:r>
            <a:r>
              <a:rPr sz="2200" spc="4" dirty="0" smtClean="0">
                <a:latin typeface="Calibri"/>
                <a:cs typeface="Calibri"/>
              </a:rPr>
              <a:t>a</a:t>
            </a:r>
            <a:r>
              <a:rPr sz="2200" spc="0" dirty="0" smtClean="0">
                <a:latin typeface="Calibri"/>
                <a:cs typeface="Calibri"/>
              </a:rPr>
              <a:t>n</a:t>
            </a:r>
            <a:r>
              <a:rPr sz="2200" spc="-22" dirty="0" smtClean="0">
                <a:latin typeface="Calibri"/>
                <a:cs typeface="Calibri"/>
              </a:rPr>
              <a:t> </a:t>
            </a:r>
            <a:r>
              <a:rPr sz="2200" spc="-25" dirty="0" smtClean="0">
                <a:latin typeface="Calibri"/>
                <a:cs typeface="Calibri"/>
              </a:rPr>
              <a:t>t</a:t>
            </a:r>
            <a:r>
              <a:rPr sz="2200" spc="0" dirty="0" smtClean="0">
                <a:latin typeface="Calibri"/>
                <a:cs typeface="Calibri"/>
              </a:rPr>
              <a:t>ena</a:t>
            </a:r>
            <a:r>
              <a:rPr sz="2200" spc="-39" dirty="0" smtClean="0">
                <a:latin typeface="Calibri"/>
                <a:cs typeface="Calibri"/>
              </a:rPr>
              <a:t>g</a:t>
            </a:r>
            <a:r>
              <a:rPr sz="2200" spc="0" dirty="0" smtClean="0">
                <a:latin typeface="Calibri"/>
                <a:cs typeface="Calibri"/>
              </a:rPr>
              <a:t>a</a:t>
            </a:r>
            <a:endParaRPr sz="2200">
              <a:latin typeface="Calibri"/>
              <a:cs typeface="Calibri"/>
            </a:endParaRPr>
          </a:p>
          <a:p>
            <a:pPr marL="12700" marR="51159">
              <a:lnSpc>
                <a:spcPts val="2425"/>
              </a:lnSpc>
              <a:spcBef>
                <a:spcPts val="121"/>
              </a:spcBef>
            </a:pPr>
            <a:r>
              <a:rPr sz="3300" spc="-75" baseline="2482" dirty="0" smtClean="0">
                <a:latin typeface="Calibri"/>
                <a:cs typeface="Calibri"/>
              </a:rPr>
              <a:t>k</a:t>
            </a:r>
            <a:r>
              <a:rPr sz="3300" spc="0" baseline="2482" dirty="0" smtClean="0">
                <a:latin typeface="Calibri"/>
                <a:cs typeface="Calibri"/>
              </a:rPr>
              <a:t>eseh</a:t>
            </a:r>
            <a:r>
              <a:rPr sz="3300" spc="-14" baseline="2482" dirty="0" smtClean="0">
                <a:latin typeface="Calibri"/>
                <a:cs typeface="Calibri"/>
              </a:rPr>
              <a:t>a</a:t>
            </a:r>
            <a:r>
              <a:rPr sz="3300" spc="-29" baseline="2482" dirty="0" smtClean="0">
                <a:latin typeface="Calibri"/>
                <a:cs typeface="Calibri"/>
              </a:rPr>
              <a:t>t</a:t>
            </a:r>
            <a:r>
              <a:rPr sz="3300" spc="0" baseline="2482" dirty="0" smtClean="0">
                <a:latin typeface="Calibri"/>
                <a:cs typeface="Calibri"/>
              </a:rPr>
              <a:t>an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09319" y="4626864"/>
            <a:ext cx="3070562" cy="6121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40"/>
              </a:lnSpc>
              <a:spcBef>
                <a:spcPts val="117"/>
              </a:spcBef>
            </a:pPr>
            <a:r>
              <a:rPr sz="3300" spc="-44" baseline="2482" dirty="0" smtClean="0">
                <a:latin typeface="Calibri"/>
                <a:cs typeface="Calibri"/>
              </a:rPr>
              <a:t>P</a:t>
            </a:r>
            <a:r>
              <a:rPr sz="3300" spc="4" baseline="2482" dirty="0" smtClean="0">
                <a:latin typeface="Calibri"/>
                <a:cs typeface="Calibri"/>
              </a:rPr>
              <a:t>o</a:t>
            </a:r>
            <a:r>
              <a:rPr sz="3300" spc="0" baseline="2482" dirty="0" smtClean="0">
                <a:latin typeface="Calibri"/>
                <a:cs typeface="Calibri"/>
              </a:rPr>
              <a:t>sbindu</a:t>
            </a:r>
            <a:r>
              <a:rPr sz="3300" spc="-72" baseline="2482" dirty="0" smtClean="0">
                <a:latin typeface="Calibri"/>
                <a:cs typeface="Calibri"/>
              </a:rPr>
              <a:t> </a:t>
            </a:r>
            <a:r>
              <a:rPr sz="3300" spc="0" baseline="2482" dirty="0" smtClean="0">
                <a:latin typeface="Calibri"/>
                <a:cs typeface="Calibri"/>
              </a:rPr>
              <a:t>in</a:t>
            </a:r>
            <a:r>
              <a:rPr sz="3300" spc="-19" baseline="2482" dirty="0" smtClean="0">
                <a:latin typeface="Calibri"/>
                <a:cs typeface="Calibri"/>
              </a:rPr>
              <a:t>s</a:t>
            </a:r>
            <a:r>
              <a:rPr sz="3300" spc="0" baseline="2482" dirty="0" smtClean="0">
                <a:latin typeface="Calibri"/>
                <a:cs typeface="Calibri"/>
              </a:rPr>
              <a:t>ti</a:t>
            </a:r>
            <a:r>
              <a:rPr sz="3300" spc="-4" baseline="2482" dirty="0" smtClean="0">
                <a:latin typeface="Calibri"/>
                <a:cs typeface="Calibri"/>
              </a:rPr>
              <a:t>t</a:t>
            </a:r>
            <a:r>
              <a:rPr sz="3300" spc="0" baseline="2482" dirty="0" smtClean="0">
                <a:latin typeface="Calibri"/>
                <a:cs typeface="Calibri"/>
              </a:rPr>
              <a:t>usi</a:t>
            </a:r>
            <a:r>
              <a:rPr sz="3300" spc="-30" baseline="2482" dirty="0" smtClean="0">
                <a:latin typeface="Calibri"/>
                <a:cs typeface="Calibri"/>
              </a:rPr>
              <a:t> </a:t>
            </a:r>
            <a:r>
              <a:rPr sz="3300" spc="-4" baseline="2482" dirty="0" smtClean="0">
                <a:latin typeface="Calibri"/>
                <a:cs typeface="Calibri"/>
              </a:rPr>
              <a:t>(</a:t>
            </a:r>
            <a:r>
              <a:rPr sz="3300" spc="0" baseline="2482" dirty="0" smtClean="0">
                <a:latin typeface="Calibri"/>
                <a:cs typeface="Calibri"/>
              </a:rPr>
              <a:t>se</a:t>
            </a:r>
            <a:r>
              <a:rPr sz="3300" spc="-69" baseline="2482" dirty="0" smtClean="0">
                <a:latin typeface="Calibri"/>
                <a:cs typeface="Calibri"/>
              </a:rPr>
              <a:t>k</a:t>
            </a:r>
            <a:r>
              <a:rPr sz="3300" spc="4" baseline="2482" dirty="0" smtClean="0">
                <a:latin typeface="Calibri"/>
                <a:cs typeface="Calibri"/>
              </a:rPr>
              <a:t>o</a:t>
            </a:r>
            <a:r>
              <a:rPr sz="3300" spc="0" baseline="2482" dirty="0" smtClean="0">
                <a:latin typeface="Calibri"/>
                <a:cs typeface="Calibri"/>
              </a:rPr>
              <a:t>lah</a:t>
            </a:r>
            <a:endParaRPr sz="2200">
              <a:latin typeface="Calibri"/>
              <a:cs typeface="Calibri"/>
            </a:endParaRPr>
          </a:p>
          <a:p>
            <a:pPr marL="12700" marR="41833">
              <a:lnSpc>
                <a:spcPts val="2425"/>
              </a:lnSpc>
              <a:spcBef>
                <a:spcPts val="4"/>
              </a:spcBef>
            </a:pPr>
            <a:r>
              <a:rPr sz="3300" spc="0" baseline="2482" dirty="0" smtClean="0">
                <a:latin typeface="Calibri"/>
                <a:cs typeface="Calibri"/>
              </a:rPr>
              <a:t>dan</a:t>
            </a:r>
            <a:r>
              <a:rPr sz="3300" spc="-23" baseline="2482" dirty="0" smtClean="0">
                <a:latin typeface="Calibri"/>
                <a:cs typeface="Calibri"/>
              </a:rPr>
              <a:t> </a:t>
            </a:r>
            <a:r>
              <a:rPr sz="3300" spc="-29" baseline="2482" dirty="0" smtClean="0">
                <a:latin typeface="Calibri"/>
                <a:cs typeface="Calibri"/>
              </a:rPr>
              <a:t>t</a:t>
            </a:r>
            <a:r>
              <a:rPr sz="3300" spc="0" baseline="2482" dirty="0" smtClean="0">
                <a:latin typeface="Calibri"/>
                <a:cs typeface="Calibri"/>
              </a:rPr>
              <a:t>emp</a:t>
            </a:r>
            <a:r>
              <a:rPr sz="3300" spc="-25" baseline="2482" dirty="0" smtClean="0">
                <a:latin typeface="Calibri"/>
                <a:cs typeface="Calibri"/>
              </a:rPr>
              <a:t>a</a:t>
            </a:r>
            <a:r>
              <a:rPr sz="3300" spc="0" baseline="2482" dirty="0" smtClean="0">
                <a:latin typeface="Calibri"/>
                <a:cs typeface="Calibri"/>
              </a:rPr>
              <a:t>t</a:t>
            </a:r>
            <a:r>
              <a:rPr sz="3300" spc="-35" baseline="2482" dirty="0" smtClean="0">
                <a:latin typeface="Calibri"/>
                <a:cs typeface="Calibri"/>
              </a:rPr>
              <a:t> </a:t>
            </a:r>
            <a:r>
              <a:rPr sz="3300" spc="-75" baseline="2482" dirty="0" smtClean="0">
                <a:latin typeface="Calibri"/>
                <a:cs typeface="Calibri"/>
              </a:rPr>
              <a:t>k</a:t>
            </a:r>
            <a:r>
              <a:rPr sz="3300" spc="0" baseline="2482" dirty="0" smtClean="0">
                <a:latin typeface="Calibri"/>
                <a:cs typeface="Calibri"/>
              </a:rPr>
              <a:t>erj</a:t>
            </a:r>
            <a:r>
              <a:rPr sz="3300" spc="9" baseline="2482" dirty="0" smtClean="0">
                <a:latin typeface="Calibri"/>
                <a:cs typeface="Calibri"/>
              </a:rPr>
              <a:t>a</a:t>
            </a:r>
            <a:r>
              <a:rPr sz="3300" spc="0" baseline="2482" dirty="0" smtClean="0">
                <a:latin typeface="Calibri"/>
                <a:cs typeface="Calibri"/>
              </a:rPr>
              <a:t>)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39810" y="4780533"/>
            <a:ext cx="2799621" cy="103731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8459">
              <a:lnSpc>
                <a:spcPts val="2340"/>
              </a:lnSpc>
              <a:spcBef>
                <a:spcPts val="117"/>
              </a:spcBef>
            </a:pPr>
            <a:r>
              <a:rPr sz="3300" spc="-44" baseline="2482" dirty="0" smtClean="0">
                <a:latin typeface="Calibri"/>
                <a:cs typeface="Calibri"/>
              </a:rPr>
              <a:t>P</a:t>
            </a:r>
            <a:r>
              <a:rPr sz="3300" spc="0" baseline="2482" dirty="0" smtClean="0">
                <a:latin typeface="Calibri"/>
                <a:cs typeface="Calibri"/>
              </a:rPr>
              <a:t>e</a:t>
            </a:r>
            <a:r>
              <a:rPr sz="3300" spc="-39" baseline="2482" dirty="0" smtClean="0">
                <a:latin typeface="Calibri"/>
                <a:cs typeface="Calibri"/>
              </a:rPr>
              <a:t>n</a:t>
            </a:r>
            <a:r>
              <a:rPr sz="3300" spc="0" baseline="2482" dirty="0" smtClean="0">
                <a:latin typeface="Calibri"/>
                <a:cs typeface="Calibri"/>
              </a:rPr>
              <a:t>yusun</a:t>
            </a:r>
            <a:r>
              <a:rPr sz="3300" spc="4" baseline="2482" dirty="0" smtClean="0">
                <a:latin typeface="Calibri"/>
                <a:cs typeface="Calibri"/>
              </a:rPr>
              <a:t>a</a:t>
            </a:r>
            <a:r>
              <a:rPr sz="3300" spc="0" baseline="2482" dirty="0" smtClean="0">
                <a:latin typeface="Calibri"/>
                <a:cs typeface="Calibri"/>
              </a:rPr>
              <a:t>n</a:t>
            </a:r>
            <a:r>
              <a:rPr sz="3300" spc="-109" baseline="2482" dirty="0" smtClean="0">
                <a:latin typeface="Calibri"/>
                <a:cs typeface="Calibri"/>
              </a:rPr>
              <a:t> </a:t>
            </a:r>
            <a:r>
              <a:rPr sz="3300" spc="0" baseline="2482" dirty="0" smtClean="0">
                <a:latin typeface="Calibri"/>
                <a:cs typeface="Calibri"/>
              </a:rPr>
              <a:t>apli</a:t>
            </a:r>
            <a:r>
              <a:rPr sz="3300" spc="-34" baseline="2482" dirty="0" smtClean="0">
                <a:latin typeface="Calibri"/>
                <a:cs typeface="Calibri"/>
              </a:rPr>
              <a:t>k</a:t>
            </a:r>
            <a:r>
              <a:rPr sz="3300" spc="0" baseline="2482" dirty="0" smtClean="0">
                <a:latin typeface="Calibri"/>
                <a:cs typeface="Calibri"/>
              </a:rPr>
              <a:t>a</a:t>
            </a:r>
            <a:r>
              <a:rPr sz="3300" spc="4" baseline="2482" dirty="0" smtClean="0">
                <a:latin typeface="Calibri"/>
                <a:cs typeface="Calibri"/>
              </a:rPr>
              <a:t>s</a:t>
            </a:r>
            <a:r>
              <a:rPr sz="3300" spc="0" baseline="2482" dirty="0" smtClean="0">
                <a:latin typeface="Calibri"/>
                <a:cs typeface="Calibri"/>
              </a:rPr>
              <a:t>i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ts val="2410"/>
              </a:lnSpc>
              <a:spcBef>
                <a:spcPts val="844"/>
              </a:spcBef>
            </a:pPr>
            <a:r>
              <a:rPr sz="2200" spc="0" dirty="0" smtClean="0">
                <a:latin typeface="Calibri"/>
                <a:cs typeface="Calibri"/>
              </a:rPr>
              <a:t>B</a:t>
            </a:r>
            <a:r>
              <a:rPr sz="2200" spc="4" dirty="0" smtClean="0">
                <a:latin typeface="Calibri"/>
                <a:cs typeface="Calibri"/>
              </a:rPr>
              <a:t>r</a:t>
            </a:r>
            <a:r>
              <a:rPr sz="2200" spc="0" dirty="0" smtClean="0">
                <a:latin typeface="Calibri"/>
                <a:cs typeface="Calibri"/>
              </a:rPr>
              <a:t>idging</a:t>
            </a:r>
            <a:r>
              <a:rPr sz="2200" spc="-73" dirty="0" smtClean="0">
                <a:latin typeface="Calibri"/>
                <a:cs typeface="Calibri"/>
              </a:rPr>
              <a:t> </a:t>
            </a:r>
            <a:r>
              <a:rPr sz="2200" spc="0" dirty="0" smtClean="0">
                <a:latin typeface="Calibri"/>
                <a:cs typeface="Calibri"/>
              </a:rPr>
              <a:t>apli</a:t>
            </a:r>
            <a:r>
              <a:rPr sz="2200" spc="-34" dirty="0" smtClean="0">
                <a:latin typeface="Calibri"/>
                <a:cs typeface="Calibri"/>
              </a:rPr>
              <a:t>k</a:t>
            </a:r>
            <a:r>
              <a:rPr sz="2200" spc="0" dirty="0" smtClean="0">
                <a:latin typeface="Calibri"/>
                <a:cs typeface="Calibri"/>
              </a:rPr>
              <a:t>a</a:t>
            </a:r>
            <a:r>
              <a:rPr sz="2200" spc="4" dirty="0" smtClean="0">
                <a:latin typeface="Calibri"/>
                <a:cs typeface="Calibri"/>
              </a:rPr>
              <a:t>s</a:t>
            </a:r>
            <a:r>
              <a:rPr sz="2200" spc="0" dirty="0" smtClean="0">
                <a:latin typeface="Calibri"/>
                <a:cs typeface="Calibri"/>
              </a:rPr>
              <a:t>i</a:t>
            </a:r>
            <a:r>
              <a:rPr sz="2200" spc="-61" dirty="0" smtClean="0">
                <a:latin typeface="Calibri"/>
                <a:cs typeface="Calibri"/>
              </a:rPr>
              <a:t> </a:t>
            </a:r>
            <a:r>
              <a:rPr sz="2200" spc="0" dirty="0" smtClean="0">
                <a:latin typeface="Calibri"/>
                <a:cs typeface="Calibri"/>
              </a:rPr>
              <a:t>den</a:t>
            </a:r>
            <a:r>
              <a:rPr sz="2200" spc="-39" dirty="0" smtClean="0">
                <a:latin typeface="Calibri"/>
                <a:cs typeface="Calibri"/>
              </a:rPr>
              <a:t>g</a:t>
            </a:r>
            <a:r>
              <a:rPr sz="2200" spc="0" dirty="0" smtClean="0">
                <a:latin typeface="Calibri"/>
                <a:cs typeface="Calibri"/>
              </a:rPr>
              <a:t>an </a:t>
            </a:r>
            <a:r>
              <a:rPr sz="2200" spc="-29" dirty="0" smtClean="0">
                <a:latin typeface="Calibri"/>
                <a:cs typeface="Calibri"/>
              </a:rPr>
              <a:t>s</a:t>
            </a:r>
            <a:r>
              <a:rPr sz="2200" spc="-19" dirty="0" smtClean="0">
                <a:latin typeface="Calibri"/>
                <a:cs typeface="Calibri"/>
              </a:rPr>
              <a:t>ys</a:t>
            </a:r>
            <a:r>
              <a:rPr sz="2200" spc="-29" dirty="0" smtClean="0">
                <a:latin typeface="Calibri"/>
                <a:cs typeface="Calibri"/>
              </a:rPr>
              <a:t>t</a:t>
            </a:r>
            <a:r>
              <a:rPr sz="2200" spc="0" dirty="0" smtClean="0">
                <a:latin typeface="Calibri"/>
                <a:cs typeface="Calibri"/>
              </a:rPr>
              <a:t>em</a:t>
            </a:r>
            <a:r>
              <a:rPr sz="2200" spc="-55" dirty="0" smtClean="0">
                <a:latin typeface="Calibri"/>
                <a:cs typeface="Calibri"/>
              </a:rPr>
              <a:t> </a:t>
            </a:r>
            <a:r>
              <a:rPr sz="2200" spc="0" dirty="0" smtClean="0">
                <a:latin typeface="Calibri"/>
                <a:cs typeface="Calibri"/>
              </a:rPr>
              <a:t>SI-</a:t>
            </a:r>
            <a:r>
              <a:rPr sz="2200" spc="-4" dirty="0" smtClean="0">
                <a:latin typeface="Calibri"/>
                <a:cs typeface="Calibri"/>
              </a:rPr>
              <a:t>P</a:t>
            </a:r>
            <a:r>
              <a:rPr sz="2200" spc="0" dirty="0" smtClean="0">
                <a:latin typeface="Calibri"/>
                <a:cs typeface="Calibri"/>
              </a:rPr>
              <a:t>TM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9319" y="5360289"/>
            <a:ext cx="2318360" cy="6120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40"/>
              </a:lnSpc>
              <a:spcBef>
                <a:spcPts val="117"/>
              </a:spcBef>
            </a:pPr>
            <a:r>
              <a:rPr sz="3300" spc="-44" baseline="2482" dirty="0" smtClean="0">
                <a:latin typeface="Calibri"/>
                <a:cs typeface="Calibri"/>
              </a:rPr>
              <a:t>P</a:t>
            </a:r>
            <a:r>
              <a:rPr sz="3300" spc="0" baseline="2482" dirty="0" smtClean="0">
                <a:latin typeface="Calibri"/>
                <a:cs typeface="Calibri"/>
              </a:rPr>
              <a:t>el</a:t>
            </a:r>
            <a:r>
              <a:rPr sz="3300" spc="-19" baseline="2482" dirty="0" smtClean="0">
                <a:latin typeface="Calibri"/>
                <a:cs typeface="Calibri"/>
              </a:rPr>
              <a:t>a</a:t>
            </a:r>
            <a:r>
              <a:rPr sz="3300" spc="0" baseline="2482" dirty="0" smtClean="0">
                <a:latin typeface="Calibri"/>
                <a:cs typeface="Calibri"/>
              </a:rPr>
              <a:t>tihan</a:t>
            </a:r>
            <a:r>
              <a:rPr sz="3300" spc="-63" baseline="2482" dirty="0" smtClean="0">
                <a:latin typeface="Calibri"/>
                <a:cs typeface="Calibri"/>
              </a:rPr>
              <a:t> </a:t>
            </a:r>
            <a:r>
              <a:rPr sz="3300" spc="-39" baseline="2482" dirty="0" smtClean="0">
                <a:latin typeface="Calibri"/>
                <a:cs typeface="Calibri"/>
              </a:rPr>
              <a:t>k</a:t>
            </a:r>
            <a:r>
              <a:rPr sz="3300" spc="0" baseline="2482" dirty="0" smtClean="0">
                <a:latin typeface="Calibri"/>
                <a:cs typeface="Calibri"/>
              </a:rPr>
              <a:t>ader</a:t>
            </a:r>
            <a:r>
              <a:rPr sz="3300" spc="-40" baseline="2482" dirty="0" smtClean="0">
                <a:latin typeface="Calibri"/>
                <a:cs typeface="Calibri"/>
              </a:rPr>
              <a:t> </a:t>
            </a:r>
            <a:r>
              <a:rPr sz="3300" spc="0" baseline="2482" dirty="0" smtClean="0">
                <a:latin typeface="Calibri"/>
                <a:cs typeface="Calibri"/>
              </a:rPr>
              <a:t>dan</a:t>
            </a:r>
            <a:endParaRPr sz="2200">
              <a:latin typeface="Calibri"/>
              <a:cs typeface="Calibri"/>
            </a:endParaRPr>
          </a:p>
          <a:p>
            <a:pPr marL="12700" marR="41833">
              <a:lnSpc>
                <a:spcPts val="2425"/>
              </a:lnSpc>
              <a:spcBef>
                <a:spcPts val="4"/>
              </a:spcBef>
            </a:pPr>
            <a:r>
              <a:rPr sz="3300" spc="-34" baseline="2482" dirty="0" smtClean="0">
                <a:latin typeface="Calibri"/>
                <a:cs typeface="Calibri"/>
              </a:rPr>
              <a:t>K</a:t>
            </a:r>
            <a:r>
              <a:rPr sz="3300" spc="0" baseline="2482" dirty="0" smtClean="0">
                <a:latin typeface="Calibri"/>
                <a:cs typeface="Calibri"/>
              </a:rPr>
              <a:t>eseh</a:t>
            </a:r>
            <a:r>
              <a:rPr sz="3300" spc="-14" baseline="2482" dirty="0" smtClean="0">
                <a:latin typeface="Calibri"/>
                <a:cs typeface="Calibri"/>
              </a:rPr>
              <a:t>a</a:t>
            </a:r>
            <a:r>
              <a:rPr sz="3300" spc="-29" baseline="2482" dirty="0" smtClean="0">
                <a:latin typeface="Calibri"/>
                <a:cs typeface="Calibri"/>
              </a:rPr>
              <a:t>t</a:t>
            </a:r>
            <a:r>
              <a:rPr sz="3300" spc="0" baseline="2482" dirty="0" smtClean="0">
                <a:latin typeface="Calibri"/>
                <a:cs typeface="Calibri"/>
              </a:rPr>
              <a:t>an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24530" y="5360289"/>
            <a:ext cx="836140" cy="3042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40"/>
              </a:lnSpc>
              <a:spcBef>
                <a:spcPts val="117"/>
              </a:spcBef>
            </a:pPr>
            <a:r>
              <a:rPr sz="3300" spc="-29" baseline="2482" dirty="0" smtClean="0">
                <a:latin typeface="Calibri"/>
                <a:cs typeface="Calibri"/>
              </a:rPr>
              <a:t>t</a:t>
            </a:r>
            <a:r>
              <a:rPr sz="3300" spc="0" baseline="2482" dirty="0" smtClean="0">
                <a:latin typeface="Calibri"/>
                <a:cs typeface="Calibri"/>
              </a:rPr>
              <a:t>ena</a:t>
            </a:r>
            <a:r>
              <a:rPr sz="3300" spc="-34" baseline="2482" dirty="0" smtClean="0">
                <a:latin typeface="Calibri"/>
                <a:cs typeface="Calibri"/>
              </a:rPr>
              <a:t>g</a:t>
            </a:r>
            <a:r>
              <a:rPr sz="3300" spc="0" baseline="2482" dirty="0" smtClean="0">
                <a:latin typeface="Calibri"/>
                <a:cs typeface="Calibri"/>
              </a:rPr>
              <a:t>a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38962" y="1779777"/>
            <a:ext cx="10515600" cy="127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19"/>
          <p:cNvSpPr/>
          <p:nvPr/>
        </p:nvSpPr>
        <p:spPr>
          <a:xfrm>
            <a:off x="8820912" y="362712"/>
            <a:ext cx="2532888" cy="13197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38962" y="1843277"/>
            <a:ext cx="10515600" cy="0"/>
          </a:xfrm>
          <a:custGeom>
            <a:avLst/>
            <a:gdLst/>
            <a:ahLst/>
            <a:cxnLst/>
            <a:rect l="l" t="t" r="r" b="b"/>
            <a:pathLst>
              <a:path w="10515600">
                <a:moveTo>
                  <a:pt x="0" y="0"/>
                </a:moveTo>
                <a:lnTo>
                  <a:pt x="10515600" y="0"/>
                </a:lnTo>
              </a:path>
            </a:pathLst>
          </a:custGeom>
          <a:ln w="127000">
            <a:solidFill>
              <a:srgbClr val="75C5B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45236" y="2157984"/>
            <a:ext cx="10701528" cy="38633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179570" y="5164074"/>
            <a:ext cx="216407" cy="239267"/>
          </a:xfrm>
          <a:custGeom>
            <a:avLst/>
            <a:gdLst/>
            <a:ahLst/>
            <a:cxnLst/>
            <a:rect l="l" t="t" r="r" b="b"/>
            <a:pathLst>
              <a:path w="216407" h="239267">
                <a:moveTo>
                  <a:pt x="0" y="119634"/>
                </a:moveTo>
                <a:lnTo>
                  <a:pt x="436" y="130454"/>
                </a:lnTo>
                <a:lnTo>
                  <a:pt x="2516" y="145404"/>
                </a:lnTo>
                <a:lnTo>
                  <a:pt x="6210" y="159686"/>
                </a:lnTo>
                <a:lnTo>
                  <a:pt x="11413" y="173180"/>
                </a:lnTo>
                <a:lnTo>
                  <a:pt x="18014" y="185765"/>
                </a:lnTo>
                <a:lnTo>
                  <a:pt x="25906" y="197321"/>
                </a:lnTo>
                <a:lnTo>
                  <a:pt x="34981" y="207727"/>
                </a:lnTo>
                <a:lnTo>
                  <a:pt x="45130" y="216862"/>
                </a:lnTo>
                <a:lnTo>
                  <a:pt x="56245" y="224607"/>
                </a:lnTo>
                <a:lnTo>
                  <a:pt x="68218" y="230840"/>
                </a:lnTo>
                <a:lnTo>
                  <a:pt x="80941" y="235442"/>
                </a:lnTo>
                <a:lnTo>
                  <a:pt x="94306" y="238291"/>
                </a:lnTo>
                <a:lnTo>
                  <a:pt x="108203" y="239267"/>
                </a:lnTo>
                <a:lnTo>
                  <a:pt x="118003" y="238784"/>
                </a:lnTo>
                <a:lnTo>
                  <a:pt x="131538" y="236481"/>
                </a:lnTo>
                <a:lnTo>
                  <a:pt x="144464" y="232390"/>
                </a:lnTo>
                <a:lnTo>
                  <a:pt x="156672" y="226631"/>
                </a:lnTo>
                <a:lnTo>
                  <a:pt x="168055" y="219325"/>
                </a:lnTo>
                <a:lnTo>
                  <a:pt x="178504" y="210592"/>
                </a:lnTo>
                <a:lnTo>
                  <a:pt x="187911" y="200553"/>
                </a:lnTo>
                <a:lnTo>
                  <a:pt x="196167" y="189328"/>
                </a:lnTo>
                <a:lnTo>
                  <a:pt x="203165" y="177038"/>
                </a:lnTo>
                <a:lnTo>
                  <a:pt x="208796" y="163803"/>
                </a:lnTo>
                <a:lnTo>
                  <a:pt x="212953" y="149744"/>
                </a:lnTo>
                <a:lnTo>
                  <a:pt x="215526" y="134980"/>
                </a:lnTo>
                <a:lnTo>
                  <a:pt x="216407" y="119634"/>
                </a:lnTo>
                <a:lnTo>
                  <a:pt x="215971" y="108813"/>
                </a:lnTo>
                <a:lnTo>
                  <a:pt x="213891" y="93863"/>
                </a:lnTo>
                <a:lnTo>
                  <a:pt x="210197" y="79581"/>
                </a:lnTo>
                <a:lnTo>
                  <a:pt x="204994" y="66087"/>
                </a:lnTo>
                <a:lnTo>
                  <a:pt x="198393" y="53502"/>
                </a:lnTo>
                <a:lnTo>
                  <a:pt x="190501" y="41946"/>
                </a:lnTo>
                <a:lnTo>
                  <a:pt x="181426" y="31540"/>
                </a:lnTo>
                <a:lnTo>
                  <a:pt x="171277" y="22405"/>
                </a:lnTo>
                <a:lnTo>
                  <a:pt x="160162" y="14660"/>
                </a:lnTo>
                <a:lnTo>
                  <a:pt x="148189" y="8427"/>
                </a:lnTo>
                <a:lnTo>
                  <a:pt x="135466" y="3825"/>
                </a:lnTo>
                <a:lnTo>
                  <a:pt x="122101" y="976"/>
                </a:lnTo>
                <a:lnTo>
                  <a:pt x="108203" y="0"/>
                </a:lnTo>
                <a:lnTo>
                  <a:pt x="98404" y="483"/>
                </a:lnTo>
                <a:lnTo>
                  <a:pt x="84869" y="2786"/>
                </a:lnTo>
                <a:lnTo>
                  <a:pt x="71943" y="6877"/>
                </a:lnTo>
                <a:lnTo>
                  <a:pt x="59735" y="12636"/>
                </a:lnTo>
                <a:lnTo>
                  <a:pt x="48352" y="19942"/>
                </a:lnTo>
                <a:lnTo>
                  <a:pt x="37903" y="28675"/>
                </a:lnTo>
                <a:lnTo>
                  <a:pt x="28496" y="38714"/>
                </a:lnTo>
                <a:lnTo>
                  <a:pt x="20240" y="49939"/>
                </a:lnTo>
                <a:lnTo>
                  <a:pt x="13242" y="62229"/>
                </a:lnTo>
                <a:lnTo>
                  <a:pt x="7611" y="75464"/>
                </a:lnTo>
                <a:lnTo>
                  <a:pt x="3454" y="89523"/>
                </a:lnTo>
                <a:lnTo>
                  <a:pt x="881" y="104287"/>
                </a:lnTo>
                <a:lnTo>
                  <a:pt x="0" y="119634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736598" y="3208782"/>
            <a:ext cx="216407" cy="240791"/>
          </a:xfrm>
          <a:custGeom>
            <a:avLst/>
            <a:gdLst/>
            <a:ahLst/>
            <a:cxnLst/>
            <a:rect l="l" t="t" r="r" b="b"/>
            <a:pathLst>
              <a:path w="216407" h="240791">
                <a:moveTo>
                  <a:pt x="0" y="120395"/>
                </a:moveTo>
                <a:lnTo>
                  <a:pt x="489" y="131942"/>
                </a:lnTo>
                <a:lnTo>
                  <a:pt x="2628" y="146923"/>
                </a:lnTo>
                <a:lnTo>
                  <a:pt x="6368" y="161227"/>
                </a:lnTo>
                <a:lnTo>
                  <a:pt x="11600" y="174735"/>
                </a:lnTo>
                <a:lnTo>
                  <a:pt x="18218" y="187327"/>
                </a:lnTo>
                <a:lnTo>
                  <a:pt x="26114" y="198884"/>
                </a:lnTo>
                <a:lnTo>
                  <a:pt x="35183" y="209287"/>
                </a:lnTo>
                <a:lnTo>
                  <a:pt x="45316" y="218416"/>
                </a:lnTo>
                <a:lnTo>
                  <a:pt x="56407" y="226154"/>
                </a:lnTo>
                <a:lnTo>
                  <a:pt x="68348" y="232379"/>
                </a:lnTo>
                <a:lnTo>
                  <a:pt x="81033" y="236973"/>
                </a:lnTo>
                <a:lnTo>
                  <a:pt x="94353" y="239817"/>
                </a:lnTo>
                <a:lnTo>
                  <a:pt x="108203" y="240791"/>
                </a:lnTo>
                <a:lnTo>
                  <a:pt x="118582" y="240246"/>
                </a:lnTo>
                <a:lnTo>
                  <a:pt x="132047" y="237866"/>
                </a:lnTo>
                <a:lnTo>
                  <a:pt x="144903" y="233705"/>
                </a:lnTo>
                <a:lnTo>
                  <a:pt x="157044" y="227883"/>
                </a:lnTo>
                <a:lnTo>
                  <a:pt x="168360" y="220518"/>
                </a:lnTo>
                <a:lnTo>
                  <a:pt x="178747" y="211731"/>
                </a:lnTo>
                <a:lnTo>
                  <a:pt x="188096" y="201640"/>
                </a:lnTo>
                <a:lnTo>
                  <a:pt x="196301" y="190365"/>
                </a:lnTo>
                <a:lnTo>
                  <a:pt x="203254" y="178024"/>
                </a:lnTo>
                <a:lnTo>
                  <a:pt x="208848" y="164738"/>
                </a:lnTo>
                <a:lnTo>
                  <a:pt x="212976" y="150625"/>
                </a:lnTo>
                <a:lnTo>
                  <a:pt x="215532" y="135804"/>
                </a:lnTo>
                <a:lnTo>
                  <a:pt x="216407" y="120395"/>
                </a:lnTo>
                <a:lnTo>
                  <a:pt x="215918" y="108849"/>
                </a:lnTo>
                <a:lnTo>
                  <a:pt x="213779" y="93868"/>
                </a:lnTo>
                <a:lnTo>
                  <a:pt x="210039" y="79564"/>
                </a:lnTo>
                <a:lnTo>
                  <a:pt x="204807" y="66056"/>
                </a:lnTo>
                <a:lnTo>
                  <a:pt x="198189" y="53464"/>
                </a:lnTo>
                <a:lnTo>
                  <a:pt x="190293" y="41907"/>
                </a:lnTo>
                <a:lnTo>
                  <a:pt x="181224" y="31504"/>
                </a:lnTo>
                <a:lnTo>
                  <a:pt x="171091" y="22375"/>
                </a:lnTo>
                <a:lnTo>
                  <a:pt x="160000" y="14637"/>
                </a:lnTo>
                <a:lnTo>
                  <a:pt x="148059" y="8412"/>
                </a:lnTo>
                <a:lnTo>
                  <a:pt x="135374" y="3818"/>
                </a:lnTo>
                <a:lnTo>
                  <a:pt x="122054" y="974"/>
                </a:lnTo>
                <a:lnTo>
                  <a:pt x="108203" y="0"/>
                </a:lnTo>
                <a:lnTo>
                  <a:pt x="97825" y="545"/>
                </a:lnTo>
                <a:lnTo>
                  <a:pt x="84360" y="2925"/>
                </a:lnTo>
                <a:lnTo>
                  <a:pt x="71504" y="7086"/>
                </a:lnTo>
                <a:lnTo>
                  <a:pt x="59363" y="12908"/>
                </a:lnTo>
                <a:lnTo>
                  <a:pt x="48047" y="20273"/>
                </a:lnTo>
                <a:lnTo>
                  <a:pt x="37660" y="29060"/>
                </a:lnTo>
                <a:lnTo>
                  <a:pt x="28311" y="39151"/>
                </a:lnTo>
                <a:lnTo>
                  <a:pt x="20106" y="50426"/>
                </a:lnTo>
                <a:lnTo>
                  <a:pt x="13153" y="62767"/>
                </a:lnTo>
                <a:lnTo>
                  <a:pt x="7559" y="76053"/>
                </a:lnTo>
                <a:lnTo>
                  <a:pt x="3431" y="90166"/>
                </a:lnTo>
                <a:lnTo>
                  <a:pt x="875" y="104987"/>
                </a:lnTo>
                <a:lnTo>
                  <a:pt x="0" y="120395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685538" y="5282946"/>
            <a:ext cx="219456" cy="239267"/>
          </a:xfrm>
          <a:custGeom>
            <a:avLst/>
            <a:gdLst/>
            <a:ahLst/>
            <a:cxnLst/>
            <a:rect l="l" t="t" r="r" b="b"/>
            <a:pathLst>
              <a:path w="219456" h="239267">
                <a:moveTo>
                  <a:pt x="0" y="119633"/>
                </a:moveTo>
                <a:lnTo>
                  <a:pt x="543" y="131609"/>
                </a:lnTo>
                <a:lnTo>
                  <a:pt x="2764" y="146420"/>
                </a:lnTo>
                <a:lnTo>
                  <a:pt x="6596" y="160564"/>
                </a:lnTo>
                <a:lnTo>
                  <a:pt x="11932" y="173922"/>
                </a:lnTo>
                <a:lnTo>
                  <a:pt x="18663" y="186375"/>
                </a:lnTo>
                <a:lnTo>
                  <a:pt x="26681" y="197806"/>
                </a:lnTo>
                <a:lnTo>
                  <a:pt x="35877" y="208097"/>
                </a:lnTo>
                <a:lnTo>
                  <a:pt x="46142" y="217129"/>
                </a:lnTo>
                <a:lnTo>
                  <a:pt x="57370" y="224783"/>
                </a:lnTo>
                <a:lnTo>
                  <a:pt x="69450" y="230943"/>
                </a:lnTo>
                <a:lnTo>
                  <a:pt x="82276" y="235489"/>
                </a:lnTo>
                <a:lnTo>
                  <a:pt x="95738" y="238303"/>
                </a:lnTo>
                <a:lnTo>
                  <a:pt x="109727" y="239267"/>
                </a:lnTo>
                <a:lnTo>
                  <a:pt x="120712" y="238675"/>
                </a:lnTo>
                <a:lnTo>
                  <a:pt x="134299" y="236253"/>
                </a:lnTo>
                <a:lnTo>
                  <a:pt x="147272" y="232074"/>
                </a:lnTo>
                <a:lnTo>
                  <a:pt x="159524" y="226256"/>
                </a:lnTo>
                <a:lnTo>
                  <a:pt x="170946" y="218917"/>
                </a:lnTo>
                <a:lnTo>
                  <a:pt x="181431" y="210175"/>
                </a:lnTo>
                <a:lnTo>
                  <a:pt x="190869" y="200148"/>
                </a:lnTo>
                <a:lnTo>
                  <a:pt x="199152" y="188956"/>
                </a:lnTo>
                <a:lnTo>
                  <a:pt x="206172" y="176715"/>
                </a:lnTo>
                <a:lnTo>
                  <a:pt x="211821" y="163544"/>
                </a:lnTo>
                <a:lnTo>
                  <a:pt x="215990" y="149561"/>
                </a:lnTo>
                <a:lnTo>
                  <a:pt x="218571" y="134885"/>
                </a:lnTo>
                <a:lnTo>
                  <a:pt x="219456" y="119633"/>
                </a:lnTo>
                <a:lnTo>
                  <a:pt x="218912" y="107658"/>
                </a:lnTo>
                <a:lnTo>
                  <a:pt x="216691" y="92847"/>
                </a:lnTo>
                <a:lnTo>
                  <a:pt x="212859" y="78703"/>
                </a:lnTo>
                <a:lnTo>
                  <a:pt x="207523" y="65345"/>
                </a:lnTo>
                <a:lnTo>
                  <a:pt x="200792" y="52892"/>
                </a:lnTo>
                <a:lnTo>
                  <a:pt x="192774" y="41461"/>
                </a:lnTo>
                <a:lnTo>
                  <a:pt x="183578" y="31170"/>
                </a:lnTo>
                <a:lnTo>
                  <a:pt x="173313" y="22138"/>
                </a:lnTo>
                <a:lnTo>
                  <a:pt x="162085" y="14484"/>
                </a:lnTo>
                <a:lnTo>
                  <a:pt x="150005" y="8324"/>
                </a:lnTo>
                <a:lnTo>
                  <a:pt x="137179" y="3778"/>
                </a:lnTo>
                <a:lnTo>
                  <a:pt x="123717" y="964"/>
                </a:lnTo>
                <a:lnTo>
                  <a:pt x="109727" y="0"/>
                </a:lnTo>
                <a:lnTo>
                  <a:pt x="98743" y="592"/>
                </a:lnTo>
                <a:lnTo>
                  <a:pt x="85156" y="3014"/>
                </a:lnTo>
                <a:lnTo>
                  <a:pt x="72183" y="7193"/>
                </a:lnTo>
                <a:lnTo>
                  <a:pt x="59931" y="13011"/>
                </a:lnTo>
                <a:lnTo>
                  <a:pt x="48509" y="20350"/>
                </a:lnTo>
                <a:lnTo>
                  <a:pt x="38024" y="29092"/>
                </a:lnTo>
                <a:lnTo>
                  <a:pt x="28586" y="39119"/>
                </a:lnTo>
                <a:lnTo>
                  <a:pt x="20303" y="50311"/>
                </a:lnTo>
                <a:lnTo>
                  <a:pt x="13283" y="62552"/>
                </a:lnTo>
                <a:lnTo>
                  <a:pt x="7634" y="75723"/>
                </a:lnTo>
                <a:lnTo>
                  <a:pt x="3465" y="89706"/>
                </a:lnTo>
                <a:lnTo>
                  <a:pt x="884" y="104382"/>
                </a:lnTo>
                <a:lnTo>
                  <a:pt x="0" y="119633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013960" y="5887212"/>
            <a:ext cx="1199388" cy="600456"/>
          </a:xfrm>
          <a:custGeom>
            <a:avLst/>
            <a:gdLst/>
            <a:ahLst/>
            <a:cxnLst/>
            <a:rect l="l" t="t" r="r" b="b"/>
            <a:pathLst>
              <a:path w="1199388" h="600456">
                <a:moveTo>
                  <a:pt x="0" y="600456"/>
                </a:moveTo>
                <a:lnTo>
                  <a:pt x="1199388" y="600456"/>
                </a:lnTo>
                <a:lnTo>
                  <a:pt x="1199388" y="0"/>
                </a:lnTo>
                <a:lnTo>
                  <a:pt x="0" y="0"/>
                </a:lnTo>
                <a:lnTo>
                  <a:pt x="0" y="60045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013960" y="5887212"/>
            <a:ext cx="1199388" cy="600456"/>
          </a:xfrm>
          <a:custGeom>
            <a:avLst/>
            <a:gdLst/>
            <a:ahLst/>
            <a:cxnLst/>
            <a:rect l="l" t="t" r="r" b="b"/>
            <a:pathLst>
              <a:path w="1199388" h="600456">
                <a:moveTo>
                  <a:pt x="0" y="600456"/>
                </a:moveTo>
                <a:lnTo>
                  <a:pt x="1199388" y="600456"/>
                </a:lnTo>
                <a:lnTo>
                  <a:pt x="1199388" y="0"/>
                </a:lnTo>
                <a:lnTo>
                  <a:pt x="0" y="0"/>
                </a:lnTo>
                <a:lnTo>
                  <a:pt x="0" y="600456"/>
                </a:lnTo>
                <a:close/>
              </a:path>
            </a:pathLst>
          </a:custGeom>
          <a:ln w="12700">
            <a:solidFill>
              <a:srgbClr val="4471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767199" y="5324221"/>
            <a:ext cx="146812" cy="675576"/>
          </a:xfrm>
          <a:custGeom>
            <a:avLst/>
            <a:gdLst/>
            <a:ahLst/>
            <a:cxnLst/>
            <a:rect l="l" t="t" r="r" b="b"/>
            <a:pathLst>
              <a:path w="146812" h="675576">
                <a:moveTo>
                  <a:pt x="146812" y="675576"/>
                </a:moveTo>
                <a:lnTo>
                  <a:pt x="0" y="0"/>
                </a:lnTo>
              </a:path>
            </a:pathLst>
          </a:custGeom>
          <a:ln w="12700">
            <a:solidFill>
              <a:srgbClr val="4471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982468" y="5875642"/>
            <a:ext cx="1702308" cy="612025"/>
          </a:xfrm>
          <a:custGeom>
            <a:avLst/>
            <a:gdLst/>
            <a:ahLst/>
            <a:cxnLst/>
            <a:rect l="l" t="t" r="r" b="b"/>
            <a:pathLst>
              <a:path w="1702308" h="612025">
                <a:moveTo>
                  <a:pt x="0" y="612025"/>
                </a:moveTo>
                <a:lnTo>
                  <a:pt x="1702308" y="612025"/>
                </a:lnTo>
                <a:lnTo>
                  <a:pt x="1702308" y="0"/>
                </a:lnTo>
                <a:lnTo>
                  <a:pt x="0" y="0"/>
                </a:lnTo>
                <a:lnTo>
                  <a:pt x="0" y="6120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982468" y="5875642"/>
            <a:ext cx="1702308" cy="612025"/>
          </a:xfrm>
          <a:custGeom>
            <a:avLst/>
            <a:gdLst/>
            <a:ahLst/>
            <a:cxnLst/>
            <a:rect l="l" t="t" r="r" b="b"/>
            <a:pathLst>
              <a:path w="1702308" h="612025">
                <a:moveTo>
                  <a:pt x="0" y="612025"/>
                </a:moveTo>
                <a:lnTo>
                  <a:pt x="1702308" y="612025"/>
                </a:lnTo>
                <a:lnTo>
                  <a:pt x="1702308" y="0"/>
                </a:lnTo>
                <a:lnTo>
                  <a:pt x="0" y="0"/>
                </a:lnTo>
                <a:lnTo>
                  <a:pt x="0" y="612025"/>
                </a:lnTo>
                <a:close/>
              </a:path>
            </a:pathLst>
          </a:custGeom>
          <a:ln w="12700">
            <a:solidFill>
              <a:srgbClr val="4471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744497" y="5212080"/>
            <a:ext cx="254321" cy="706539"/>
          </a:xfrm>
          <a:custGeom>
            <a:avLst/>
            <a:gdLst/>
            <a:ahLst/>
            <a:cxnLst/>
            <a:rect l="l" t="t" r="r" b="b"/>
            <a:pathLst>
              <a:path w="254321" h="706539">
                <a:moveTo>
                  <a:pt x="8352" y="706539"/>
                </a:moveTo>
                <a:lnTo>
                  <a:pt x="1165" y="671979"/>
                </a:lnTo>
                <a:lnTo>
                  <a:pt x="0" y="637177"/>
                </a:lnTo>
                <a:lnTo>
                  <a:pt x="4186" y="602158"/>
                </a:lnTo>
                <a:lnTo>
                  <a:pt x="13057" y="566951"/>
                </a:lnTo>
                <a:lnTo>
                  <a:pt x="25941" y="531582"/>
                </a:lnTo>
                <a:lnTo>
                  <a:pt x="42171" y="496078"/>
                </a:lnTo>
                <a:lnTo>
                  <a:pt x="61076" y="460466"/>
                </a:lnTo>
                <a:lnTo>
                  <a:pt x="81989" y="424774"/>
                </a:lnTo>
                <a:lnTo>
                  <a:pt x="104240" y="389028"/>
                </a:lnTo>
                <a:lnTo>
                  <a:pt x="127160" y="353255"/>
                </a:lnTo>
                <a:lnTo>
                  <a:pt x="150080" y="317482"/>
                </a:lnTo>
                <a:lnTo>
                  <a:pt x="172331" y="281737"/>
                </a:lnTo>
                <a:lnTo>
                  <a:pt x="193244" y="246046"/>
                </a:lnTo>
                <a:lnTo>
                  <a:pt x="212149" y="210436"/>
                </a:lnTo>
                <a:lnTo>
                  <a:pt x="228379" y="174935"/>
                </a:lnTo>
                <a:lnTo>
                  <a:pt x="241263" y="139569"/>
                </a:lnTo>
                <a:lnTo>
                  <a:pt x="250134" y="104365"/>
                </a:lnTo>
                <a:lnTo>
                  <a:pt x="254321" y="69351"/>
                </a:lnTo>
                <a:lnTo>
                  <a:pt x="253155" y="34554"/>
                </a:lnTo>
                <a:lnTo>
                  <a:pt x="245969" y="0"/>
                </a:lnTo>
              </a:path>
            </a:pathLst>
          </a:custGeom>
          <a:ln w="12700">
            <a:solidFill>
              <a:srgbClr val="4471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775710" y="4918710"/>
            <a:ext cx="858012" cy="728471"/>
          </a:xfrm>
          <a:custGeom>
            <a:avLst/>
            <a:gdLst/>
            <a:ahLst/>
            <a:cxnLst/>
            <a:rect l="l" t="t" r="r" b="b"/>
            <a:pathLst>
              <a:path w="858012" h="728471">
                <a:moveTo>
                  <a:pt x="0" y="364235"/>
                </a:moveTo>
                <a:lnTo>
                  <a:pt x="1421" y="334362"/>
                </a:lnTo>
                <a:lnTo>
                  <a:pt x="5613" y="305153"/>
                </a:lnTo>
                <a:lnTo>
                  <a:pt x="12465" y="276703"/>
                </a:lnTo>
                <a:lnTo>
                  <a:pt x="21866" y="249106"/>
                </a:lnTo>
                <a:lnTo>
                  <a:pt x="33706" y="222456"/>
                </a:lnTo>
                <a:lnTo>
                  <a:pt x="47875" y="196845"/>
                </a:lnTo>
                <a:lnTo>
                  <a:pt x="64263" y="172369"/>
                </a:lnTo>
                <a:lnTo>
                  <a:pt x="82759" y="149120"/>
                </a:lnTo>
                <a:lnTo>
                  <a:pt x="103253" y="127192"/>
                </a:lnTo>
                <a:lnTo>
                  <a:pt x="125634" y="106680"/>
                </a:lnTo>
                <a:lnTo>
                  <a:pt x="149793" y="87676"/>
                </a:lnTo>
                <a:lnTo>
                  <a:pt x="175619" y="70274"/>
                </a:lnTo>
                <a:lnTo>
                  <a:pt x="203002" y="54569"/>
                </a:lnTo>
                <a:lnTo>
                  <a:pt x="231831" y="40654"/>
                </a:lnTo>
                <a:lnTo>
                  <a:pt x="261997" y="28622"/>
                </a:lnTo>
                <a:lnTo>
                  <a:pt x="293388" y="18568"/>
                </a:lnTo>
                <a:lnTo>
                  <a:pt x="325895" y="10585"/>
                </a:lnTo>
                <a:lnTo>
                  <a:pt x="359407" y="4767"/>
                </a:lnTo>
                <a:lnTo>
                  <a:pt x="393814" y="1207"/>
                </a:lnTo>
                <a:lnTo>
                  <a:pt x="429005" y="0"/>
                </a:lnTo>
                <a:lnTo>
                  <a:pt x="464197" y="1207"/>
                </a:lnTo>
                <a:lnTo>
                  <a:pt x="498604" y="4767"/>
                </a:lnTo>
                <a:lnTo>
                  <a:pt x="532116" y="10585"/>
                </a:lnTo>
                <a:lnTo>
                  <a:pt x="564623" y="18568"/>
                </a:lnTo>
                <a:lnTo>
                  <a:pt x="596014" y="28622"/>
                </a:lnTo>
                <a:lnTo>
                  <a:pt x="626180" y="40654"/>
                </a:lnTo>
                <a:lnTo>
                  <a:pt x="655009" y="54569"/>
                </a:lnTo>
                <a:lnTo>
                  <a:pt x="682392" y="70274"/>
                </a:lnTo>
                <a:lnTo>
                  <a:pt x="708218" y="87676"/>
                </a:lnTo>
                <a:lnTo>
                  <a:pt x="732377" y="106680"/>
                </a:lnTo>
                <a:lnTo>
                  <a:pt x="754758" y="127192"/>
                </a:lnTo>
                <a:lnTo>
                  <a:pt x="775252" y="149120"/>
                </a:lnTo>
                <a:lnTo>
                  <a:pt x="793748" y="172369"/>
                </a:lnTo>
                <a:lnTo>
                  <a:pt x="810136" y="196845"/>
                </a:lnTo>
                <a:lnTo>
                  <a:pt x="824305" y="222456"/>
                </a:lnTo>
                <a:lnTo>
                  <a:pt x="836145" y="249106"/>
                </a:lnTo>
                <a:lnTo>
                  <a:pt x="845546" y="276703"/>
                </a:lnTo>
                <a:lnTo>
                  <a:pt x="852398" y="305153"/>
                </a:lnTo>
                <a:lnTo>
                  <a:pt x="856590" y="334362"/>
                </a:lnTo>
                <a:lnTo>
                  <a:pt x="858012" y="364235"/>
                </a:lnTo>
                <a:lnTo>
                  <a:pt x="856590" y="394109"/>
                </a:lnTo>
                <a:lnTo>
                  <a:pt x="852398" y="423318"/>
                </a:lnTo>
                <a:lnTo>
                  <a:pt x="845546" y="451768"/>
                </a:lnTo>
                <a:lnTo>
                  <a:pt x="836145" y="479365"/>
                </a:lnTo>
                <a:lnTo>
                  <a:pt x="824305" y="506015"/>
                </a:lnTo>
                <a:lnTo>
                  <a:pt x="810136" y="531626"/>
                </a:lnTo>
                <a:lnTo>
                  <a:pt x="793748" y="556102"/>
                </a:lnTo>
                <a:lnTo>
                  <a:pt x="775252" y="579351"/>
                </a:lnTo>
                <a:lnTo>
                  <a:pt x="754758" y="601279"/>
                </a:lnTo>
                <a:lnTo>
                  <a:pt x="732377" y="621792"/>
                </a:lnTo>
                <a:lnTo>
                  <a:pt x="708218" y="640795"/>
                </a:lnTo>
                <a:lnTo>
                  <a:pt x="682392" y="658197"/>
                </a:lnTo>
                <a:lnTo>
                  <a:pt x="655009" y="673902"/>
                </a:lnTo>
                <a:lnTo>
                  <a:pt x="626180" y="687817"/>
                </a:lnTo>
                <a:lnTo>
                  <a:pt x="596014" y="699849"/>
                </a:lnTo>
                <a:lnTo>
                  <a:pt x="564623" y="709903"/>
                </a:lnTo>
                <a:lnTo>
                  <a:pt x="532116" y="717886"/>
                </a:lnTo>
                <a:lnTo>
                  <a:pt x="498604" y="723704"/>
                </a:lnTo>
                <a:lnTo>
                  <a:pt x="464197" y="727264"/>
                </a:lnTo>
                <a:lnTo>
                  <a:pt x="429005" y="728471"/>
                </a:lnTo>
                <a:lnTo>
                  <a:pt x="393814" y="727264"/>
                </a:lnTo>
                <a:lnTo>
                  <a:pt x="359407" y="723704"/>
                </a:lnTo>
                <a:lnTo>
                  <a:pt x="325895" y="717886"/>
                </a:lnTo>
                <a:lnTo>
                  <a:pt x="293388" y="709903"/>
                </a:lnTo>
                <a:lnTo>
                  <a:pt x="261997" y="699849"/>
                </a:lnTo>
                <a:lnTo>
                  <a:pt x="231831" y="687817"/>
                </a:lnTo>
                <a:lnTo>
                  <a:pt x="203002" y="673902"/>
                </a:lnTo>
                <a:lnTo>
                  <a:pt x="175619" y="658197"/>
                </a:lnTo>
                <a:lnTo>
                  <a:pt x="149793" y="640795"/>
                </a:lnTo>
                <a:lnTo>
                  <a:pt x="125634" y="621792"/>
                </a:lnTo>
                <a:lnTo>
                  <a:pt x="103253" y="601279"/>
                </a:lnTo>
                <a:lnTo>
                  <a:pt x="82759" y="579351"/>
                </a:lnTo>
                <a:lnTo>
                  <a:pt x="64263" y="556102"/>
                </a:lnTo>
                <a:lnTo>
                  <a:pt x="47875" y="531626"/>
                </a:lnTo>
                <a:lnTo>
                  <a:pt x="33706" y="506015"/>
                </a:lnTo>
                <a:lnTo>
                  <a:pt x="21866" y="479365"/>
                </a:lnTo>
                <a:lnTo>
                  <a:pt x="12465" y="451768"/>
                </a:lnTo>
                <a:lnTo>
                  <a:pt x="5613" y="423318"/>
                </a:lnTo>
                <a:lnTo>
                  <a:pt x="1421" y="394109"/>
                </a:lnTo>
                <a:lnTo>
                  <a:pt x="0" y="364235"/>
                </a:lnTo>
                <a:close/>
              </a:path>
            </a:pathLst>
          </a:custGeom>
          <a:ln w="28575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475226" y="4991862"/>
            <a:ext cx="858012" cy="728472"/>
          </a:xfrm>
          <a:custGeom>
            <a:avLst/>
            <a:gdLst/>
            <a:ahLst/>
            <a:cxnLst/>
            <a:rect l="l" t="t" r="r" b="b"/>
            <a:pathLst>
              <a:path w="858012" h="728472">
                <a:moveTo>
                  <a:pt x="0" y="364235"/>
                </a:moveTo>
                <a:lnTo>
                  <a:pt x="1421" y="334362"/>
                </a:lnTo>
                <a:lnTo>
                  <a:pt x="5613" y="305153"/>
                </a:lnTo>
                <a:lnTo>
                  <a:pt x="12465" y="276703"/>
                </a:lnTo>
                <a:lnTo>
                  <a:pt x="21866" y="249106"/>
                </a:lnTo>
                <a:lnTo>
                  <a:pt x="33706" y="222456"/>
                </a:lnTo>
                <a:lnTo>
                  <a:pt x="47875" y="196845"/>
                </a:lnTo>
                <a:lnTo>
                  <a:pt x="64263" y="172369"/>
                </a:lnTo>
                <a:lnTo>
                  <a:pt x="82759" y="149120"/>
                </a:lnTo>
                <a:lnTo>
                  <a:pt x="103253" y="127192"/>
                </a:lnTo>
                <a:lnTo>
                  <a:pt x="125634" y="106680"/>
                </a:lnTo>
                <a:lnTo>
                  <a:pt x="149793" y="87676"/>
                </a:lnTo>
                <a:lnTo>
                  <a:pt x="175619" y="70274"/>
                </a:lnTo>
                <a:lnTo>
                  <a:pt x="203002" y="54569"/>
                </a:lnTo>
                <a:lnTo>
                  <a:pt x="231831" y="40654"/>
                </a:lnTo>
                <a:lnTo>
                  <a:pt x="261997" y="28622"/>
                </a:lnTo>
                <a:lnTo>
                  <a:pt x="293388" y="18568"/>
                </a:lnTo>
                <a:lnTo>
                  <a:pt x="325895" y="10585"/>
                </a:lnTo>
                <a:lnTo>
                  <a:pt x="359407" y="4767"/>
                </a:lnTo>
                <a:lnTo>
                  <a:pt x="393814" y="1207"/>
                </a:lnTo>
                <a:lnTo>
                  <a:pt x="429006" y="0"/>
                </a:lnTo>
                <a:lnTo>
                  <a:pt x="464197" y="1207"/>
                </a:lnTo>
                <a:lnTo>
                  <a:pt x="498604" y="4767"/>
                </a:lnTo>
                <a:lnTo>
                  <a:pt x="532116" y="10585"/>
                </a:lnTo>
                <a:lnTo>
                  <a:pt x="564623" y="18568"/>
                </a:lnTo>
                <a:lnTo>
                  <a:pt x="596014" y="28622"/>
                </a:lnTo>
                <a:lnTo>
                  <a:pt x="626180" y="40654"/>
                </a:lnTo>
                <a:lnTo>
                  <a:pt x="655009" y="54569"/>
                </a:lnTo>
                <a:lnTo>
                  <a:pt x="682392" y="70274"/>
                </a:lnTo>
                <a:lnTo>
                  <a:pt x="708218" y="87676"/>
                </a:lnTo>
                <a:lnTo>
                  <a:pt x="732377" y="106680"/>
                </a:lnTo>
                <a:lnTo>
                  <a:pt x="754758" y="127192"/>
                </a:lnTo>
                <a:lnTo>
                  <a:pt x="775252" y="149120"/>
                </a:lnTo>
                <a:lnTo>
                  <a:pt x="793748" y="172369"/>
                </a:lnTo>
                <a:lnTo>
                  <a:pt x="810136" y="196845"/>
                </a:lnTo>
                <a:lnTo>
                  <a:pt x="824305" y="222456"/>
                </a:lnTo>
                <a:lnTo>
                  <a:pt x="836145" y="249106"/>
                </a:lnTo>
                <a:lnTo>
                  <a:pt x="845546" y="276703"/>
                </a:lnTo>
                <a:lnTo>
                  <a:pt x="852398" y="305153"/>
                </a:lnTo>
                <a:lnTo>
                  <a:pt x="856590" y="334362"/>
                </a:lnTo>
                <a:lnTo>
                  <a:pt x="858012" y="364235"/>
                </a:lnTo>
                <a:lnTo>
                  <a:pt x="856590" y="394109"/>
                </a:lnTo>
                <a:lnTo>
                  <a:pt x="852398" y="423318"/>
                </a:lnTo>
                <a:lnTo>
                  <a:pt x="845546" y="451768"/>
                </a:lnTo>
                <a:lnTo>
                  <a:pt x="836145" y="479365"/>
                </a:lnTo>
                <a:lnTo>
                  <a:pt x="824305" y="506015"/>
                </a:lnTo>
                <a:lnTo>
                  <a:pt x="810136" y="531626"/>
                </a:lnTo>
                <a:lnTo>
                  <a:pt x="793748" y="556102"/>
                </a:lnTo>
                <a:lnTo>
                  <a:pt x="775252" y="579351"/>
                </a:lnTo>
                <a:lnTo>
                  <a:pt x="754758" y="601279"/>
                </a:lnTo>
                <a:lnTo>
                  <a:pt x="732377" y="621792"/>
                </a:lnTo>
                <a:lnTo>
                  <a:pt x="708218" y="640795"/>
                </a:lnTo>
                <a:lnTo>
                  <a:pt x="682392" y="658197"/>
                </a:lnTo>
                <a:lnTo>
                  <a:pt x="655009" y="673902"/>
                </a:lnTo>
                <a:lnTo>
                  <a:pt x="626180" y="687817"/>
                </a:lnTo>
                <a:lnTo>
                  <a:pt x="596014" y="699849"/>
                </a:lnTo>
                <a:lnTo>
                  <a:pt x="564623" y="709903"/>
                </a:lnTo>
                <a:lnTo>
                  <a:pt x="532116" y="717886"/>
                </a:lnTo>
                <a:lnTo>
                  <a:pt x="498604" y="723704"/>
                </a:lnTo>
                <a:lnTo>
                  <a:pt x="464197" y="727264"/>
                </a:lnTo>
                <a:lnTo>
                  <a:pt x="429006" y="728472"/>
                </a:lnTo>
                <a:lnTo>
                  <a:pt x="393814" y="727264"/>
                </a:lnTo>
                <a:lnTo>
                  <a:pt x="359407" y="723704"/>
                </a:lnTo>
                <a:lnTo>
                  <a:pt x="325895" y="717886"/>
                </a:lnTo>
                <a:lnTo>
                  <a:pt x="293388" y="709903"/>
                </a:lnTo>
                <a:lnTo>
                  <a:pt x="261997" y="699849"/>
                </a:lnTo>
                <a:lnTo>
                  <a:pt x="231831" y="687817"/>
                </a:lnTo>
                <a:lnTo>
                  <a:pt x="203002" y="673902"/>
                </a:lnTo>
                <a:lnTo>
                  <a:pt x="175619" y="658197"/>
                </a:lnTo>
                <a:lnTo>
                  <a:pt x="149793" y="640795"/>
                </a:lnTo>
                <a:lnTo>
                  <a:pt x="125634" y="621792"/>
                </a:lnTo>
                <a:lnTo>
                  <a:pt x="103253" y="601279"/>
                </a:lnTo>
                <a:lnTo>
                  <a:pt x="82759" y="579351"/>
                </a:lnTo>
                <a:lnTo>
                  <a:pt x="64263" y="556102"/>
                </a:lnTo>
                <a:lnTo>
                  <a:pt x="47875" y="531626"/>
                </a:lnTo>
                <a:lnTo>
                  <a:pt x="33706" y="506015"/>
                </a:lnTo>
                <a:lnTo>
                  <a:pt x="21866" y="479365"/>
                </a:lnTo>
                <a:lnTo>
                  <a:pt x="12465" y="451768"/>
                </a:lnTo>
                <a:lnTo>
                  <a:pt x="5613" y="423318"/>
                </a:lnTo>
                <a:lnTo>
                  <a:pt x="1421" y="394109"/>
                </a:lnTo>
                <a:lnTo>
                  <a:pt x="0" y="364235"/>
                </a:lnTo>
                <a:close/>
              </a:path>
            </a:pathLst>
          </a:custGeom>
          <a:ln w="28575">
            <a:solidFill>
              <a:srgbClr val="00AF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16940" y="448055"/>
            <a:ext cx="6344945" cy="11882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85"/>
              </a:lnSpc>
              <a:spcBef>
                <a:spcPts val="229"/>
              </a:spcBef>
            </a:pPr>
            <a:r>
              <a:rPr sz="6600" b="1" spc="0" baseline="3103" dirty="0" smtClean="0">
                <a:solidFill>
                  <a:srgbClr val="5190DF"/>
                </a:solidFill>
                <a:latin typeface="Calibri"/>
                <a:cs typeface="Calibri"/>
              </a:rPr>
              <a:t>Lo</a:t>
            </a:r>
            <a:r>
              <a:rPr sz="6600" b="1" spc="-54" baseline="3103" dirty="0" smtClean="0">
                <a:solidFill>
                  <a:srgbClr val="5190DF"/>
                </a:solidFill>
                <a:latin typeface="Calibri"/>
                <a:cs typeface="Calibri"/>
              </a:rPr>
              <a:t>k</a:t>
            </a:r>
            <a:r>
              <a:rPr sz="6600" b="1" spc="0" baseline="3103" dirty="0" smtClean="0">
                <a:solidFill>
                  <a:srgbClr val="5190DF"/>
                </a:solidFill>
                <a:latin typeface="Calibri"/>
                <a:cs typeface="Calibri"/>
              </a:rPr>
              <a:t>asi </a:t>
            </a:r>
            <a:r>
              <a:rPr sz="6600" b="1" spc="-125" baseline="3103" dirty="0" smtClean="0">
                <a:solidFill>
                  <a:srgbClr val="5190DF"/>
                </a:solidFill>
                <a:latin typeface="Calibri"/>
                <a:cs typeface="Calibri"/>
              </a:rPr>
              <a:t>F</a:t>
            </a:r>
            <a:r>
              <a:rPr sz="6600" b="1" spc="0" baseline="3103" dirty="0" smtClean="0">
                <a:solidFill>
                  <a:srgbClr val="5190DF"/>
                </a:solidFill>
                <a:latin typeface="Calibri"/>
                <a:cs typeface="Calibri"/>
              </a:rPr>
              <a:t>ase P</a:t>
            </a:r>
            <a:r>
              <a:rPr sz="6600" b="1" spc="-54" baseline="3103" dirty="0" smtClean="0">
                <a:solidFill>
                  <a:srgbClr val="5190DF"/>
                </a:solidFill>
                <a:latin typeface="Calibri"/>
                <a:cs typeface="Calibri"/>
              </a:rPr>
              <a:t>r</a:t>
            </a:r>
            <a:r>
              <a:rPr sz="6600" b="1" spc="0" baseline="3103" dirty="0" smtClean="0">
                <a:solidFill>
                  <a:srgbClr val="5190DF"/>
                </a:solidFill>
                <a:latin typeface="Calibri"/>
                <a:cs typeface="Calibri"/>
              </a:rPr>
              <a:t>ospe</a:t>
            </a:r>
            <a:r>
              <a:rPr sz="6600" b="1" spc="-29" baseline="3103" dirty="0" smtClean="0">
                <a:solidFill>
                  <a:srgbClr val="5190DF"/>
                </a:solidFill>
                <a:latin typeface="Calibri"/>
                <a:cs typeface="Calibri"/>
              </a:rPr>
              <a:t>k</a:t>
            </a:r>
            <a:r>
              <a:rPr sz="6600" b="1" spc="0" baseline="3103" dirty="0" smtClean="0">
                <a:solidFill>
                  <a:srgbClr val="5190DF"/>
                </a:solidFill>
                <a:latin typeface="Calibri"/>
                <a:cs typeface="Calibri"/>
              </a:rPr>
              <a:t>tif</a:t>
            </a:r>
            <a:r>
              <a:rPr sz="6600" b="1" spc="-19" baseline="3103" dirty="0" smtClean="0">
                <a:solidFill>
                  <a:srgbClr val="5190DF"/>
                </a:solidFill>
                <a:latin typeface="Calibri"/>
                <a:cs typeface="Calibri"/>
              </a:rPr>
              <a:t> </a:t>
            </a:r>
            <a:r>
              <a:rPr sz="6600" b="1" spc="-39" baseline="3103" dirty="0" smtClean="0">
                <a:solidFill>
                  <a:srgbClr val="5190DF"/>
                </a:solidFill>
                <a:latin typeface="Calibri"/>
                <a:cs typeface="Calibri"/>
              </a:rPr>
              <a:t>a</a:t>
            </a:r>
            <a:r>
              <a:rPr sz="6600" b="1" spc="-50" baseline="3103" dirty="0" smtClean="0">
                <a:solidFill>
                  <a:srgbClr val="5190DF"/>
                </a:solidFill>
                <a:latin typeface="Calibri"/>
                <a:cs typeface="Calibri"/>
              </a:rPr>
              <a:t>t</a:t>
            </a:r>
            <a:r>
              <a:rPr sz="6600" b="1" spc="0" baseline="3103" dirty="0" smtClean="0">
                <a:solidFill>
                  <a:srgbClr val="5190DF"/>
                </a:solidFill>
                <a:latin typeface="Calibri"/>
                <a:cs typeface="Calibri"/>
              </a:rPr>
              <a:t>au</a:t>
            </a:r>
            <a:endParaRPr sz="4400">
              <a:latin typeface="Calibri"/>
              <a:cs typeface="Calibri"/>
            </a:endParaRPr>
          </a:p>
          <a:p>
            <a:pPr marL="12700" marR="83896">
              <a:lnSpc>
                <a:spcPts val="4750"/>
              </a:lnSpc>
              <a:spcBef>
                <a:spcPts val="8"/>
              </a:spcBef>
            </a:pPr>
            <a:r>
              <a:rPr sz="6600" b="1" spc="0" baseline="3103" dirty="0" smtClean="0">
                <a:solidFill>
                  <a:srgbClr val="5190DF"/>
                </a:solidFill>
                <a:latin typeface="Calibri"/>
                <a:cs typeface="Calibri"/>
              </a:rPr>
              <a:t>I</a:t>
            </a:r>
            <a:r>
              <a:rPr sz="6600" b="1" spc="-34" baseline="3103" dirty="0" smtClean="0">
                <a:solidFill>
                  <a:srgbClr val="5190DF"/>
                </a:solidFill>
                <a:latin typeface="Calibri"/>
                <a:cs typeface="Calibri"/>
              </a:rPr>
              <a:t>n</a:t>
            </a:r>
            <a:r>
              <a:rPr sz="6600" b="1" spc="-50" baseline="3103" dirty="0" smtClean="0">
                <a:solidFill>
                  <a:srgbClr val="5190DF"/>
                </a:solidFill>
                <a:latin typeface="Calibri"/>
                <a:cs typeface="Calibri"/>
              </a:rPr>
              <a:t>t</a:t>
            </a:r>
            <a:r>
              <a:rPr sz="6600" b="1" spc="0" baseline="3103" dirty="0" smtClean="0">
                <a:solidFill>
                  <a:srgbClr val="5190DF"/>
                </a:solidFill>
                <a:latin typeface="Calibri"/>
                <a:cs typeface="Calibri"/>
              </a:rPr>
              <a:t>e</a:t>
            </a:r>
            <a:r>
              <a:rPr sz="6600" b="1" spc="25" baseline="3103" dirty="0" smtClean="0">
                <a:solidFill>
                  <a:srgbClr val="5190DF"/>
                </a:solidFill>
                <a:latin typeface="Calibri"/>
                <a:cs typeface="Calibri"/>
              </a:rPr>
              <a:t>r</a:t>
            </a:r>
            <a:r>
              <a:rPr sz="6600" b="1" spc="-29" baseline="3103" dirty="0" smtClean="0">
                <a:solidFill>
                  <a:srgbClr val="5190DF"/>
                </a:solidFill>
                <a:latin typeface="Calibri"/>
                <a:cs typeface="Calibri"/>
              </a:rPr>
              <a:t>v</a:t>
            </a:r>
            <a:r>
              <a:rPr sz="6600" b="1" spc="0" baseline="3103" dirty="0" smtClean="0">
                <a:solidFill>
                  <a:srgbClr val="5190DF"/>
                </a:solidFill>
                <a:latin typeface="Calibri"/>
                <a:cs typeface="Calibri"/>
              </a:rPr>
              <a:t>ensi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13960" y="5887212"/>
            <a:ext cx="1199388" cy="6004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650"/>
              </a:lnSpc>
              <a:spcBef>
                <a:spcPts val="18"/>
              </a:spcBef>
            </a:pPr>
            <a:endParaRPr sz="650"/>
          </a:p>
          <a:p>
            <a:pPr marL="209423">
              <a:lnSpc>
                <a:spcPct val="101725"/>
              </a:lnSpc>
            </a:pPr>
            <a:r>
              <a:rPr sz="1400" spc="-19" dirty="0" smtClean="0">
                <a:latin typeface="Calibri"/>
                <a:cs typeface="Calibri"/>
              </a:rPr>
              <a:t>K</a:t>
            </a:r>
            <a:r>
              <a:rPr sz="1400" spc="0" dirty="0" smtClean="0">
                <a:latin typeface="Calibri"/>
                <a:cs typeface="Calibri"/>
              </a:rPr>
              <a:t>o</a:t>
            </a:r>
            <a:r>
              <a:rPr sz="1400" spc="-9" dirty="0" smtClean="0">
                <a:latin typeface="Calibri"/>
                <a:cs typeface="Calibri"/>
              </a:rPr>
              <a:t>t</a:t>
            </a:r>
            <a:r>
              <a:rPr sz="1400" spc="0" dirty="0" smtClean="0">
                <a:latin typeface="Calibri"/>
                <a:cs typeface="Calibri"/>
              </a:rPr>
              <a:t>a</a:t>
            </a:r>
            <a:r>
              <a:rPr sz="1400" spc="-14" dirty="0" smtClean="0">
                <a:latin typeface="Calibri"/>
                <a:cs typeface="Calibri"/>
              </a:rPr>
              <a:t> </a:t>
            </a:r>
            <a:r>
              <a:rPr sz="1400" spc="-19" dirty="0" smtClean="0">
                <a:latin typeface="Calibri"/>
                <a:cs typeface="Calibri"/>
              </a:rPr>
              <a:t>K</a:t>
            </a:r>
            <a:r>
              <a:rPr sz="1400" spc="0" dirty="0" smtClean="0">
                <a:latin typeface="Calibri"/>
                <a:cs typeface="Calibri"/>
              </a:rPr>
              <a:t>e</a:t>
            </a:r>
            <a:r>
              <a:rPr sz="1400" spc="-9" dirty="0" smtClean="0">
                <a:latin typeface="Calibri"/>
                <a:cs typeface="Calibri"/>
              </a:rPr>
              <a:t>d</a:t>
            </a:r>
            <a:r>
              <a:rPr sz="1400" spc="0" dirty="0" smtClean="0">
                <a:latin typeface="Calibri"/>
                <a:cs typeface="Calibri"/>
              </a:rPr>
              <a:t>iri</a:t>
            </a:r>
            <a:endParaRPr sz="1400">
              <a:latin typeface="Calibri"/>
              <a:cs typeface="Calibri"/>
            </a:endParaRPr>
          </a:p>
          <a:p>
            <a:pPr marL="180466">
              <a:lnSpc>
                <a:spcPts val="1680"/>
              </a:lnSpc>
              <a:spcBef>
                <a:spcPts val="84"/>
              </a:spcBef>
            </a:pPr>
            <a:r>
              <a:rPr sz="2100" spc="-19" baseline="1950" dirty="0" smtClean="0">
                <a:latin typeface="Calibri"/>
                <a:cs typeface="Calibri"/>
              </a:rPr>
              <a:t>K</a:t>
            </a:r>
            <a:r>
              <a:rPr sz="2100" spc="0" baseline="1950" dirty="0" smtClean="0">
                <a:latin typeface="Calibri"/>
                <a:cs typeface="Calibri"/>
              </a:rPr>
              <a:t>ab</a:t>
            </a:r>
            <a:r>
              <a:rPr sz="2100" spc="-9" baseline="1950" dirty="0" smtClean="0">
                <a:latin typeface="Calibri"/>
                <a:cs typeface="Calibri"/>
              </a:rPr>
              <a:t> </a:t>
            </a:r>
            <a:r>
              <a:rPr sz="2100" spc="0" baseline="1950" dirty="0" smtClean="0">
                <a:latin typeface="Calibri"/>
                <a:cs typeface="Calibri"/>
              </a:rPr>
              <a:t>J</a:t>
            </a:r>
            <a:r>
              <a:rPr sz="2100" spc="-4" baseline="1950" dirty="0" smtClean="0">
                <a:latin typeface="Calibri"/>
                <a:cs typeface="Calibri"/>
              </a:rPr>
              <a:t>emb</a:t>
            </a:r>
            <a:r>
              <a:rPr sz="2100" spc="0" baseline="1950" dirty="0" smtClean="0">
                <a:latin typeface="Calibri"/>
                <a:cs typeface="Calibri"/>
              </a:rPr>
              <a:t>er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982468" y="5875642"/>
            <a:ext cx="1702308" cy="6120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600"/>
              </a:lnSpc>
              <a:spcBef>
                <a:spcPts val="22"/>
              </a:spcBef>
            </a:pPr>
            <a:endParaRPr sz="600"/>
          </a:p>
          <a:p>
            <a:pPr marL="396217" marR="394740" algn="ctr">
              <a:lnSpc>
                <a:spcPct val="101725"/>
              </a:lnSpc>
            </a:pPr>
            <a:r>
              <a:rPr sz="1400" spc="-19" dirty="0" smtClean="0">
                <a:latin typeface="Calibri"/>
                <a:cs typeface="Calibri"/>
              </a:rPr>
              <a:t>K</a:t>
            </a:r>
            <a:r>
              <a:rPr sz="1400" spc="0" dirty="0" smtClean="0">
                <a:latin typeface="Calibri"/>
                <a:cs typeface="Calibri"/>
              </a:rPr>
              <a:t>a</a:t>
            </a:r>
            <a:r>
              <a:rPr sz="1400" spc="-4" dirty="0" smtClean="0">
                <a:latin typeface="Calibri"/>
                <a:cs typeface="Calibri"/>
              </a:rPr>
              <a:t>b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-9" dirty="0" smtClean="0">
                <a:latin typeface="Calibri"/>
                <a:cs typeface="Calibri"/>
              </a:rPr>
              <a:t> </a:t>
            </a:r>
            <a:r>
              <a:rPr sz="1400" spc="4" dirty="0" smtClean="0">
                <a:latin typeface="Calibri"/>
                <a:cs typeface="Calibri"/>
              </a:rPr>
              <a:t>B</a:t>
            </a:r>
            <a:r>
              <a:rPr sz="1400" spc="-14" dirty="0" smtClean="0">
                <a:latin typeface="Calibri"/>
                <a:cs typeface="Calibri"/>
              </a:rPr>
              <a:t>at</a:t>
            </a:r>
            <a:r>
              <a:rPr sz="1400" spc="0" dirty="0" smtClean="0">
                <a:latin typeface="Calibri"/>
                <a:cs typeface="Calibri"/>
              </a:rPr>
              <a:t>a</a:t>
            </a:r>
            <a:r>
              <a:rPr sz="1400" spc="-4" dirty="0" smtClean="0">
                <a:latin typeface="Calibri"/>
                <a:cs typeface="Calibri"/>
              </a:rPr>
              <a:t>n</a:t>
            </a:r>
            <a:r>
              <a:rPr sz="1400" spc="0" dirty="0" smtClean="0">
                <a:latin typeface="Calibri"/>
                <a:cs typeface="Calibri"/>
              </a:rPr>
              <a:t>g</a:t>
            </a:r>
            <a:endParaRPr sz="1400">
              <a:latin typeface="Calibri"/>
              <a:cs typeface="Calibri"/>
            </a:endParaRPr>
          </a:p>
          <a:p>
            <a:pPr marL="485990" marR="486986" algn="ctr">
              <a:lnSpc>
                <a:spcPts val="1680"/>
              </a:lnSpc>
              <a:spcBef>
                <a:spcPts val="84"/>
              </a:spcBef>
            </a:pPr>
            <a:r>
              <a:rPr sz="2100" spc="-19" baseline="1950" dirty="0" smtClean="0">
                <a:latin typeface="Calibri"/>
                <a:cs typeface="Calibri"/>
              </a:rPr>
              <a:t>K</a:t>
            </a:r>
            <a:r>
              <a:rPr sz="2100" spc="0" baseline="1950" dirty="0" smtClean="0">
                <a:latin typeface="Calibri"/>
                <a:cs typeface="Calibri"/>
              </a:rPr>
              <a:t>o</a:t>
            </a:r>
            <a:r>
              <a:rPr sz="2100" spc="-9" baseline="1950" dirty="0" smtClean="0">
                <a:latin typeface="Calibri"/>
                <a:cs typeface="Calibri"/>
              </a:rPr>
              <a:t>t</a:t>
            </a:r>
            <a:r>
              <a:rPr sz="2100" spc="0" baseline="1950" dirty="0" smtClean="0">
                <a:latin typeface="Calibri"/>
                <a:cs typeface="Calibri"/>
              </a:rPr>
              <a:t>a</a:t>
            </a:r>
            <a:r>
              <a:rPr sz="2100" spc="-14" baseline="1950" dirty="0" smtClean="0">
                <a:latin typeface="Calibri"/>
                <a:cs typeface="Calibri"/>
              </a:rPr>
              <a:t> </a:t>
            </a:r>
            <a:r>
              <a:rPr sz="2100" spc="0" baseline="1950" dirty="0" smtClean="0">
                <a:latin typeface="Calibri"/>
                <a:cs typeface="Calibri"/>
              </a:rPr>
              <a:t>S</a:t>
            </a:r>
            <a:r>
              <a:rPr sz="2100" spc="4" baseline="1950" dirty="0" smtClean="0">
                <a:latin typeface="Calibri"/>
                <a:cs typeface="Calibri"/>
              </a:rPr>
              <a:t>o</a:t>
            </a:r>
            <a:r>
              <a:rPr sz="2100" spc="0" baseline="1950" dirty="0" smtClean="0">
                <a:latin typeface="Calibri"/>
                <a:cs typeface="Calibri"/>
              </a:rPr>
              <a:t>lo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38962" y="1779777"/>
            <a:ext cx="10515600" cy="127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305544" y="329184"/>
            <a:ext cx="2048255" cy="10683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38962" y="1576577"/>
            <a:ext cx="10515600" cy="381"/>
          </a:xfrm>
          <a:custGeom>
            <a:avLst/>
            <a:gdLst/>
            <a:ahLst/>
            <a:cxnLst/>
            <a:rect l="l" t="t" r="r" b="b"/>
            <a:pathLst>
              <a:path w="10515600" h="381">
                <a:moveTo>
                  <a:pt x="0" y="0"/>
                </a:moveTo>
                <a:lnTo>
                  <a:pt x="10515600" y="381"/>
                </a:lnTo>
              </a:path>
            </a:pathLst>
          </a:custGeom>
          <a:ln w="127076">
            <a:solidFill>
              <a:srgbClr val="75C5B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042029" y="3506470"/>
            <a:ext cx="2356093" cy="7873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200"/>
              </a:lnSpc>
              <a:spcBef>
                <a:spcPts val="310"/>
              </a:spcBef>
            </a:pPr>
            <a:r>
              <a:rPr sz="9000" b="1" spc="0" baseline="3185" dirty="0" smtClean="0">
                <a:solidFill>
                  <a:srgbClr val="5190DF"/>
                </a:solidFill>
                <a:latin typeface="Calibri"/>
                <a:cs typeface="Calibri"/>
              </a:rPr>
              <a:t>Teri</a:t>
            </a:r>
            <a:r>
              <a:rPr sz="9000" b="1" spc="9" baseline="3185" dirty="0" smtClean="0">
                <a:solidFill>
                  <a:srgbClr val="5190DF"/>
                </a:solidFill>
                <a:latin typeface="Calibri"/>
                <a:cs typeface="Calibri"/>
              </a:rPr>
              <a:t>m</a:t>
            </a:r>
            <a:r>
              <a:rPr sz="9000" b="1" spc="0" baseline="3185" dirty="0" smtClean="0">
                <a:solidFill>
                  <a:srgbClr val="5190DF"/>
                </a:solidFill>
                <a:latin typeface="Calibri"/>
                <a:cs typeface="Calibri"/>
              </a:rPr>
              <a:t>a</a:t>
            </a:r>
            <a:endParaRPr sz="60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432042" y="3506470"/>
            <a:ext cx="1832619" cy="7873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200"/>
              </a:lnSpc>
              <a:spcBef>
                <a:spcPts val="310"/>
              </a:spcBef>
            </a:pPr>
            <a:r>
              <a:rPr sz="9000" b="1" spc="0" baseline="3185" dirty="0" smtClean="0">
                <a:solidFill>
                  <a:srgbClr val="5190DF"/>
                </a:solidFill>
                <a:latin typeface="Calibri"/>
                <a:cs typeface="Calibri"/>
              </a:rPr>
              <a:t>Kasih</a:t>
            </a:r>
            <a:endParaRPr sz="6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1663</Words>
  <Application>Microsoft Office PowerPoint</Application>
  <PresentationFormat>Widescreen</PresentationFormat>
  <Paragraphs>415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Arial</vt:lpstr>
      <vt:lpstr>Calibri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Kepuasan Posbindu</vt:lpstr>
      <vt:lpstr>PowerPoint Presentation</vt:lpstr>
      <vt:lpstr>Pengetahuan tentang DM</vt:lpstr>
      <vt:lpstr>Kelengkapan Data - Pemeriksaan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Victoria</cp:lastModifiedBy>
  <cp:revision>1</cp:revision>
  <dcterms:modified xsi:type="dcterms:W3CDTF">2021-11-24T04:09:47Z</dcterms:modified>
</cp:coreProperties>
</file>