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6"/>
  </p:notesMasterIdLst>
  <p:handoutMasterIdLst>
    <p:handoutMasterId r:id="rId37"/>
  </p:handoutMasterIdLst>
  <p:sldIdLst>
    <p:sldId id="257" r:id="rId2"/>
    <p:sldId id="262" r:id="rId3"/>
    <p:sldId id="263" r:id="rId4"/>
    <p:sldId id="264" r:id="rId5"/>
    <p:sldId id="265" r:id="rId6"/>
    <p:sldId id="266" r:id="rId7"/>
    <p:sldId id="267" r:id="rId8"/>
    <p:sldId id="268" r:id="rId9"/>
    <p:sldId id="269" r:id="rId10"/>
    <p:sldId id="282" r:id="rId11"/>
    <p:sldId id="270" r:id="rId12"/>
    <p:sldId id="271" r:id="rId13"/>
    <p:sldId id="272" r:id="rId14"/>
    <p:sldId id="290" r:id="rId15"/>
    <p:sldId id="273" r:id="rId16"/>
    <p:sldId id="274" r:id="rId17"/>
    <p:sldId id="291" r:id="rId18"/>
    <p:sldId id="292" r:id="rId19"/>
    <p:sldId id="294" r:id="rId20"/>
    <p:sldId id="283" r:id="rId21"/>
    <p:sldId id="275" r:id="rId22"/>
    <p:sldId id="295" r:id="rId23"/>
    <p:sldId id="276" r:id="rId24"/>
    <p:sldId id="284" r:id="rId25"/>
    <p:sldId id="285" r:id="rId26"/>
    <p:sldId id="286" r:id="rId27"/>
    <p:sldId id="277" r:id="rId28"/>
    <p:sldId id="278" r:id="rId29"/>
    <p:sldId id="279" r:id="rId30"/>
    <p:sldId id="280" r:id="rId31"/>
    <p:sldId id="281" r:id="rId32"/>
    <p:sldId id="287" r:id="rId33"/>
    <p:sldId id="288" r:id="rId34"/>
    <p:sldId id="289" r:id="rId35"/>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05" autoAdjust="0"/>
    <p:restoredTop sz="94075" autoAdjust="0"/>
  </p:normalViewPr>
  <p:slideViewPr>
    <p:cSldViewPr snapToGrid="0">
      <p:cViewPr varScale="1">
        <p:scale>
          <a:sx n="75" d="100"/>
          <a:sy n="75" d="100"/>
        </p:scale>
        <p:origin x="1038"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ng Nguyen" userId="f978c85e338d232e" providerId="LiveId" clId="{FDBBABCB-7CDF-4A6D-9817-061CC9ADA542}"/>
    <pc:docChg chg="modSld">
      <pc:chgData name="Giang Nguyen" userId="f978c85e338d232e" providerId="LiveId" clId="{FDBBABCB-7CDF-4A6D-9817-061CC9ADA542}" dt="2022-09-07T15:20:47.606" v="34" actId="732"/>
      <pc:docMkLst>
        <pc:docMk/>
      </pc:docMkLst>
      <pc:sldChg chg="addSp modSp mod">
        <pc:chgData name="Giang Nguyen" userId="f978c85e338d232e" providerId="LiveId" clId="{FDBBABCB-7CDF-4A6D-9817-061CC9ADA542}" dt="2022-09-07T15:20:47.606" v="34" actId="732"/>
        <pc:sldMkLst>
          <pc:docMk/>
          <pc:sldMk cId="1659948969" sldId="257"/>
        </pc:sldMkLst>
        <pc:spChg chg="mod">
          <ac:chgData name="Giang Nguyen" userId="f978c85e338d232e" providerId="LiveId" clId="{FDBBABCB-7CDF-4A6D-9817-061CC9ADA542}" dt="2022-09-07T15:20:04.892" v="22" actId="20577"/>
          <ac:spMkLst>
            <pc:docMk/>
            <pc:sldMk cId="1659948969" sldId="257"/>
            <ac:spMk id="5" creationId="{00000000-0000-0000-0000-000000000000}"/>
          </ac:spMkLst>
        </pc:spChg>
        <pc:picChg chg="add mod modCrop">
          <ac:chgData name="Giang Nguyen" userId="f978c85e338d232e" providerId="LiveId" clId="{FDBBABCB-7CDF-4A6D-9817-061CC9ADA542}" dt="2022-09-07T15:20:47.606" v="34" actId="732"/>
          <ac:picMkLst>
            <pc:docMk/>
            <pc:sldMk cId="1659948969" sldId="257"/>
            <ac:picMk id="7" creationId="{5DF08294-C636-5058-ADA0-224AC459EA58}"/>
          </ac:picMkLst>
        </pc:picChg>
      </pc:sldChg>
    </pc:docChg>
  </pc:docChgLst>
  <pc:docChgLst>
    <pc:chgData name="Giang Nguyen" userId="f978c85e338d232e" providerId="LiveId" clId="{C806BF65-7647-4DA6-B201-7A51C7D34123}"/>
    <pc:docChg chg="undo custSel addSld delSld modSld">
      <pc:chgData name="Giang Nguyen" userId="f978c85e338d232e" providerId="LiveId" clId="{C806BF65-7647-4DA6-B201-7A51C7D34123}" dt="2022-08-21T14:17:31.146" v="649" actId="20577"/>
      <pc:docMkLst>
        <pc:docMk/>
      </pc:docMkLst>
      <pc:sldChg chg="del">
        <pc:chgData name="Giang Nguyen" userId="f978c85e338d232e" providerId="LiveId" clId="{C806BF65-7647-4DA6-B201-7A51C7D34123}" dt="2022-08-21T13:57:33.371" v="5" actId="47"/>
        <pc:sldMkLst>
          <pc:docMk/>
          <pc:sldMk cId="2592702980" sldId="256"/>
        </pc:sldMkLst>
      </pc:sldChg>
      <pc:sldChg chg="modSp mod">
        <pc:chgData name="Giang Nguyen" userId="f978c85e338d232e" providerId="LiveId" clId="{C806BF65-7647-4DA6-B201-7A51C7D34123}" dt="2022-08-21T14:17:31.146" v="649" actId="20577"/>
        <pc:sldMkLst>
          <pc:docMk/>
          <pc:sldMk cId="1659948969" sldId="257"/>
        </pc:sldMkLst>
        <pc:spChg chg="mod">
          <ac:chgData name="Giang Nguyen" userId="f978c85e338d232e" providerId="LiveId" clId="{C806BF65-7647-4DA6-B201-7A51C7D34123}" dt="2022-08-21T14:17:31.146" v="649" actId="20577"/>
          <ac:spMkLst>
            <pc:docMk/>
            <pc:sldMk cId="1659948969" sldId="257"/>
            <ac:spMk id="2" creationId="{F9FA38FA-3EF3-FEA4-96E7-08DF7F3DC160}"/>
          </ac:spMkLst>
        </pc:spChg>
        <pc:spChg chg="mod">
          <ac:chgData name="Giang Nguyen" userId="f978c85e338d232e" providerId="LiveId" clId="{C806BF65-7647-4DA6-B201-7A51C7D34123}" dt="2022-08-21T13:57:19.171" v="2" actId="1076"/>
          <ac:spMkLst>
            <pc:docMk/>
            <pc:sldMk cId="1659948969" sldId="257"/>
            <ac:spMk id="5" creationId="{00000000-0000-0000-0000-000000000000}"/>
          </ac:spMkLst>
        </pc:spChg>
      </pc:sldChg>
      <pc:sldChg chg="del">
        <pc:chgData name="Giang Nguyen" userId="f978c85e338d232e" providerId="LiveId" clId="{C806BF65-7647-4DA6-B201-7A51C7D34123}" dt="2022-08-21T14:17:11.372" v="646" actId="47"/>
        <pc:sldMkLst>
          <pc:docMk/>
          <pc:sldMk cId="366571097" sldId="258"/>
        </pc:sldMkLst>
      </pc:sldChg>
      <pc:sldChg chg="del">
        <pc:chgData name="Giang Nguyen" userId="f978c85e338d232e" providerId="LiveId" clId="{C806BF65-7647-4DA6-B201-7A51C7D34123}" dt="2022-08-21T14:17:12.399" v="647" actId="47"/>
        <pc:sldMkLst>
          <pc:docMk/>
          <pc:sldMk cId="1563221341" sldId="259"/>
        </pc:sldMkLst>
      </pc:sldChg>
      <pc:sldChg chg="del">
        <pc:chgData name="Giang Nguyen" userId="f978c85e338d232e" providerId="LiveId" clId="{C806BF65-7647-4DA6-B201-7A51C7D34123}" dt="2022-08-21T14:17:15.604" v="648" actId="47"/>
        <pc:sldMkLst>
          <pc:docMk/>
          <pc:sldMk cId="9736682" sldId="260"/>
        </pc:sldMkLst>
      </pc:sldChg>
      <pc:sldChg chg="modSp mod">
        <pc:chgData name="Giang Nguyen" userId="f978c85e338d232e" providerId="LiveId" clId="{C806BF65-7647-4DA6-B201-7A51C7D34123}" dt="2022-08-21T13:57:44.968" v="6" actId="20577"/>
        <pc:sldMkLst>
          <pc:docMk/>
          <pc:sldMk cId="2847828027" sldId="262"/>
        </pc:sldMkLst>
        <pc:spChg chg="mod">
          <ac:chgData name="Giang Nguyen" userId="f978c85e338d232e" providerId="LiveId" clId="{C806BF65-7647-4DA6-B201-7A51C7D34123}" dt="2022-08-21T13:57:44.968" v="6" actId="20577"/>
          <ac:spMkLst>
            <pc:docMk/>
            <pc:sldMk cId="2847828027" sldId="262"/>
            <ac:spMk id="6" creationId="{00000000-0000-0000-0000-000000000000}"/>
          </ac:spMkLst>
        </pc:spChg>
      </pc:sldChg>
      <pc:sldChg chg="modSp mod">
        <pc:chgData name="Giang Nguyen" userId="f978c85e338d232e" providerId="LiveId" clId="{C806BF65-7647-4DA6-B201-7A51C7D34123}" dt="2022-08-21T14:03:39.281" v="553" actId="207"/>
        <pc:sldMkLst>
          <pc:docMk/>
          <pc:sldMk cId="4029881313" sldId="263"/>
        </pc:sldMkLst>
        <pc:spChg chg="mod">
          <ac:chgData name="Giang Nguyen" userId="f978c85e338d232e" providerId="LiveId" clId="{C806BF65-7647-4DA6-B201-7A51C7D34123}" dt="2022-08-21T14:03:39.281" v="553" actId="207"/>
          <ac:spMkLst>
            <pc:docMk/>
            <pc:sldMk cId="4029881313" sldId="263"/>
            <ac:spMk id="3" creationId="{00000000-0000-0000-0000-000000000000}"/>
          </ac:spMkLst>
        </pc:spChg>
      </pc:sldChg>
      <pc:sldChg chg="modSp mod">
        <pc:chgData name="Giang Nguyen" userId="f978c85e338d232e" providerId="LiveId" clId="{C806BF65-7647-4DA6-B201-7A51C7D34123}" dt="2022-08-21T13:59:23.750" v="97" actId="27636"/>
        <pc:sldMkLst>
          <pc:docMk/>
          <pc:sldMk cId="3128044636" sldId="264"/>
        </pc:sldMkLst>
        <pc:spChg chg="mod">
          <ac:chgData name="Giang Nguyen" userId="f978c85e338d232e" providerId="LiveId" clId="{C806BF65-7647-4DA6-B201-7A51C7D34123}" dt="2022-08-21T13:59:23.750" v="97" actId="27636"/>
          <ac:spMkLst>
            <pc:docMk/>
            <pc:sldMk cId="3128044636" sldId="264"/>
            <ac:spMk id="3" creationId="{00000000-0000-0000-0000-000000000000}"/>
          </ac:spMkLst>
        </pc:spChg>
      </pc:sldChg>
      <pc:sldChg chg="addSp modSp mod">
        <pc:chgData name="Giang Nguyen" userId="f978c85e338d232e" providerId="LiveId" clId="{C806BF65-7647-4DA6-B201-7A51C7D34123}" dt="2022-08-21T14:05:39.775" v="586" actId="1035"/>
        <pc:sldMkLst>
          <pc:docMk/>
          <pc:sldMk cId="1191680554" sldId="265"/>
        </pc:sldMkLst>
        <pc:spChg chg="mod">
          <ac:chgData name="Giang Nguyen" userId="f978c85e338d232e" providerId="LiveId" clId="{C806BF65-7647-4DA6-B201-7A51C7D34123}" dt="2022-08-21T14:05:39.775" v="586" actId="1035"/>
          <ac:spMkLst>
            <pc:docMk/>
            <pc:sldMk cId="1191680554" sldId="265"/>
            <ac:spMk id="6" creationId="{00000000-0000-0000-0000-000000000000}"/>
          </ac:spMkLst>
        </pc:spChg>
        <pc:picChg chg="mod">
          <ac:chgData name="Giang Nguyen" userId="f978c85e338d232e" providerId="LiveId" clId="{C806BF65-7647-4DA6-B201-7A51C7D34123}" dt="2022-08-21T14:05:10.933" v="572" actId="14100"/>
          <ac:picMkLst>
            <pc:docMk/>
            <pc:sldMk cId="1191680554" sldId="265"/>
            <ac:picMk id="4" creationId="{00000000-0000-0000-0000-000000000000}"/>
          </ac:picMkLst>
        </pc:picChg>
        <pc:picChg chg="add mod">
          <ac:chgData name="Giang Nguyen" userId="f978c85e338d232e" providerId="LiveId" clId="{C806BF65-7647-4DA6-B201-7A51C7D34123}" dt="2022-08-21T14:05:15.951" v="575" actId="1076"/>
          <ac:picMkLst>
            <pc:docMk/>
            <pc:sldMk cId="1191680554" sldId="265"/>
            <ac:picMk id="5" creationId="{39B2235C-89CD-2E1C-0D3D-3987F3369946}"/>
          </ac:picMkLst>
        </pc:picChg>
      </pc:sldChg>
      <pc:sldChg chg="addSp delSp modSp mod">
        <pc:chgData name="Giang Nguyen" userId="f978c85e338d232e" providerId="LiveId" clId="{C806BF65-7647-4DA6-B201-7A51C7D34123}" dt="2022-08-21T14:11:57.837" v="598" actId="1076"/>
        <pc:sldMkLst>
          <pc:docMk/>
          <pc:sldMk cId="2833288020" sldId="266"/>
        </pc:sldMkLst>
        <pc:spChg chg="mod">
          <ac:chgData name="Giang Nguyen" userId="f978c85e338d232e" providerId="LiveId" clId="{C806BF65-7647-4DA6-B201-7A51C7D34123}" dt="2022-08-21T14:05:46.853" v="587" actId="14100"/>
          <ac:spMkLst>
            <pc:docMk/>
            <pc:sldMk cId="2833288020" sldId="266"/>
            <ac:spMk id="6" creationId="{00000000-0000-0000-0000-000000000000}"/>
          </ac:spMkLst>
        </pc:spChg>
        <pc:picChg chg="del">
          <ac:chgData name="Giang Nguyen" userId="f978c85e338d232e" providerId="LiveId" clId="{C806BF65-7647-4DA6-B201-7A51C7D34123}" dt="2022-08-21T14:11:48.561" v="591" actId="478"/>
          <ac:picMkLst>
            <pc:docMk/>
            <pc:sldMk cId="2833288020" sldId="266"/>
            <ac:picMk id="4" creationId="{00000000-0000-0000-0000-000000000000}"/>
          </ac:picMkLst>
        </pc:picChg>
        <pc:picChg chg="add del mod">
          <ac:chgData name="Giang Nguyen" userId="f978c85e338d232e" providerId="LiveId" clId="{C806BF65-7647-4DA6-B201-7A51C7D34123}" dt="2022-08-21T14:08:27.413" v="589" actId="478"/>
          <ac:picMkLst>
            <pc:docMk/>
            <pc:sldMk cId="2833288020" sldId="266"/>
            <ac:picMk id="5" creationId="{6E43132E-05A6-F5C7-E938-605A3DAE3F24}"/>
          </ac:picMkLst>
        </pc:picChg>
        <pc:picChg chg="add mod">
          <ac:chgData name="Giang Nguyen" userId="f978c85e338d232e" providerId="LiveId" clId="{C806BF65-7647-4DA6-B201-7A51C7D34123}" dt="2022-08-21T14:11:57.837" v="598" actId="1076"/>
          <ac:picMkLst>
            <pc:docMk/>
            <pc:sldMk cId="2833288020" sldId="266"/>
            <ac:picMk id="8" creationId="{F6C5ABAF-059B-DEF3-4A79-3EF2017FC18B}"/>
          </ac:picMkLst>
        </pc:picChg>
      </pc:sldChg>
      <pc:sldChg chg="addSp delSp modSp mod">
        <pc:chgData name="Giang Nguyen" userId="f978c85e338d232e" providerId="LiveId" clId="{C806BF65-7647-4DA6-B201-7A51C7D34123}" dt="2022-08-21T14:12:33.884" v="602" actId="27614"/>
        <pc:sldMkLst>
          <pc:docMk/>
          <pc:sldMk cId="1961051603" sldId="268"/>
        </pc:sldMkLst>
        <pc:picChg chg="del">
          <ac:chgData name="Giang Nguyen" userId="f978c85e338d232e" providerId="LiveId" clId="{C806BF65-7647-4DA6-B201-7A51C7D34123}" dt="2022-08-21T14:12:04.051" v="599" actId="478"/>
          <ac:picMkLst>
            <pc:docMk/>
            <pc:sldMk cId="1961051603" sldId="268"/>
            <ac:picMk id="4" creationId="{00000000-0000-0000-0000-000000000000}"/>
          </ac:picMkLst>
        </pc:picChg>
        <pc:picChg chg="add mod">
          <ac:chgData name="Giang Nguyen" userId="f978c85e338d232e" providerId="LiveId" clId="{C806BF65-7647-4DA6-B201-7A51C7D34123}" dt="2022-08-21T14:12:33.884" v="602" actId="27614"/>
          <ac:picMkLst>
            <pc:docMk/>
            <pc:sldMk cId="1961051603" sldId="268"/>
            <ac:picMk id="7" creationId="{DF293A74-7DF8-489A-B1F3-DECAA53D0180}"/>
          </ac:picMkLst>
        </pc:picChg>
      </pc:sldChg>
      <pc:sldChg chg="addSp delSp modSp mod">
        <pc:chgData name="Giang Nguyen" userId="f978c85e338d232e" providerId="LiveId" clId="{C806BF65-7647-4DA6-B201-7A51C7D34123}" dt="2022-08-21T14:13:01.784" v="606" actId="27614"/>
        <pc:sldMkLst>
          <pc:docMk/>
          <pc:sldMk cId="1428684495" sldId="270"/>
        </pc:sldMkLst>
        <pc:picChg chg="del">
          <ac:chgData name="Giang Nguyen" userId="f978c85e338d232e" providerId="LiveId" clId="{C806BF65-7647-4DA6-B201-7A51C7D34123}" dt="2022-08-21T14:12:45.854" v="603" actId="478"/>
          <ac:picMkLst>
            <pc:docMk/>
            <pc:sldMk cId="1428684495" sldId="270"/>
            <ac:picMk id="2" creationId="{00000000-0000-0000-0000-000000000000}"/>
          </ac:picMkLst>
        </pc:picChg>
        <pc:picChg chg="add mod">
          <ac:chgData name="Giang Nguyen" userId="f978c85e338d232e" providerId="LiveId" clId="{C806BF65-7647-4DA6-B201-7A51C7D34123}" dt="2022-08-21T14:13:01.784" v="606" actId="27614"/>
          <ac:picMkLst>
            <pc:docMk/>
            <pc:sldMk cId="1428684495" sldId="270"/>
            <ac:picMk id="5" creationId="{812AFF10-BA97-5E36-6338-889A0846E1DF}"/>
          </ac:picMkLst>
        </pc:picChg>
      </pc:sldChg>
      <pc:sldChg chg="addSp delSp modSp add del mod">
        <pc:chgData name="Giang Nguyen" userId="f978c85e338d232e" providerId="LiveId" clId="{C806BF65-7647-4DA6-B201-7A51C7D34123}" dt="2022-08-21T14:13:54.110" v="612" actId="27614"/>
        <pc:sldMkLst>
          <pc:docMk/>
          <pc:sldMk cId="892099763" sldId="274"/>
        </pc:sldMkLst>
        <pc:picChg chg="del">
          <ac:chgData name="Giang Nguyen" userId="f978c85e338d232e" providerId="LiveId" clId="{C806BF65-7647-4DA6-B201-7A51C7D34123}" dt="2022-08-21T14:13:23.867" v="609" actId="478"/>
          <ac:picMkLst>
            <pc:docMk/>
            <pc:sldMk cId="892099763" sldId="274"/>
            <ac:picMk id="3" creationId="{00000000-0000-0000-0000-000000000000}"/>
          </ac:picMkLst>
        </pc:picChg>
        <pc:picChg chg="add mod">
          <ac:chgData name="Giang Nguyen" userId="f978c85e338d232e" providerId="LiveId" clId="{C806BF65-7647-4DA6-B201-7A51C7D34123}" dt="2022-08-21T14:13:54.110" v="612" actId="27614"/>
          <ac:picMkLst>
            <pc:docMk/>
            <pc:sldMk cId="892099763" sldId="274"/>
            <ac:picMk id="5" creationId="{A2622691-CB65-D605-4F1C-F7E9E7FCD4FD}"/>
          </ac:picMkLst>
        </pc:picChg>
      </pc:sldChg>
      <pc:sldChg chg="addSp delSp modSp mod">
        <pc:chgData name="Giang Nguyen" userId="f978c85e338d232e" providerId="LiveId" clId="{C806BF65-7647-4DA6-B201-7A51C7D34123}" dt="2022-08-21T14:15:49.619" v="630" actId="27614"/>
        <pc:sldMkLst>
          <pc:docMk/>
          <pc:sldMk cId="917128902" sldId="275"/>
        </pc:sldMkLst>
        <pc:picChg chg="del">
          <ac:chgData name="Giang Nguyen" userId="f978c85e338d232e" providerId="LiveId" clId="{C806BF65-7647-4DA6-B201-7A51C7D34123}" dt="2022-08-21T14:15:29.808" v="627" actId="478"/>
          <ac:picMkLst>
            <pc:docMk/>
            <pc:sldMk cId="917128902" sldId="275"/>
            <ac:picMk id="2" creationId="{00000000-0000-0000-0000-000000000000}"/>
          </ac:picMkLst>
        </pc:picChg>
        <pc:picChg chg="add mod">
          <ac:chgData name="Giang Nguyen" userId="f978c85e338d232e" providerId="LiveId" clId="{C806BF65-7647-4DA6-B201-7A51C7D34123}" dt="2022-08-21T14:15:49.619" v="630" actId="27614"/>
          <ac:picMkLst>
            <pc:docMk/>
            <pc:sldMk cId="917128902" sldId="275"/>
            <ac:picMk id="5" creationId="{A7F21CF6-A551-666A-6F7F-83442888CC3B}"/>
          </ac:picMkLst>
        </pc:picChg>
      </pc:sldChg>
      <pc:sldChg chg="addSp delSp modSp mod">
        <pc:chgData name="Giang Nguyen" userId="f978c85e338d232e" providerId="LiveId" clId="{C806BF65-7647-4DA6-B201-7A51C7D34123}" dt="2022-08-21T14:16:30.101" v="638" actId="1076"/>
        <pc:sldMkLst>
          <pc:docMk/>
          <pc:sldMk cId="3865807943" sldId="276"/>
        </pc:sldMkLst>
        <pc:picChg chg="del">
          <ac:chgData name="Giang Nguyen" userId="f978c85e338d232e" providerId="LiveId" clId="{C806BF65-7647-4DA6-B201-7A51C7D34123}" dt="2022-08-21T14:16:19.784" v="636" actId="478"/>
          <ac:picMkLst>
            <pc:docMk/>
            <pc:sldMk cId="3865807943" sldId="276"/>
            <ac:picMk id="2" creationId="{00000000-0000-0000-0000-000000000000}"/>
          </ac:picMkLst>
        </pc:picChg>
        <pc:picChg chg="add mod">
          <ac:chgData name="Giang Nguyen" userId="f978c85e338d232e" providerId="LiveId" clId="{C806BF65-7647-4DA6-B201-7A51C7D34123}" dt="2022-08-21T14:16:30.101" v="638" actId="1076"/>
          <ac:picMkLst>
            <pc:docMk/>
            <pc:sldMk cId="3865807943" sldId="276"/>
            <ac:picMk id="5" creationId="{090337D5-6C0F-3911-F3E1-226D0BBA75F1}"/>
          </ac:picMkLst>
        </pc:picChg>
      </pc:sldChg>
      <pc:sldChg chg="addSp delSp modSp mod">
        <pc:chgData name="Giang Nguyen" userId="f978c85e338d232e" providerId="LiveId" clId="{C806BF65-7647-4DA6-B201-7A51C7D34123}" dt="2022-08-21T14:17:05.635" v="645" actId="27614"/>
        <pc:sldMkLst>
          <pc:docMk/>
          <pc:sldMk cId="2214904036" sldId="285"/>
        </pc:sldMkLst>
        <pc:picChg chg="del">
          <ac:chgData name="Giang Nguyen" userId="f978c85e338d232e" providerId="LiveId" clId="{C806BF65-7647-4DA6-B201-7A51C7D34123}" dt="2022-08-21T14:16:52.756" v="642" actId="478"/>
          <ac:picMkLst>
            <pc:docMk/>
            <pc:sldMk cId="2214904036" sldId="285"/>
            <ac:picMk id="2" creationId="{00000000-0000-0000-0000-000000000000}"/>
          </ac:picMkLst>
        </pc:picChg>
        <pc:picChg chg="add mod">
          <ac:chgData name="Giang Nguyen" userId="f978c85e338d232e" providerId="LiveId" clId="{C806BF65-7647-4DA6-B201-7A51C7D34123}" dt="2022-08-21T14:17:05.635" v="645" actId="27614"/>
          <ac:picMkLst>
            <pc:docMk/>
            <pc:sldMk cId="2214904036" sldId="285"/>
            <ac:picMk id="5" creationId="{B76A5E9E-AD3E-8C1F-D396-0A49820B08F1}"/>
          </ac:picMkLst>
        </pc:picChg>
      </pc:sldChg>
      <pc:sldChg chg="addSp delSp modSp add mod">
        <pc:chgData name="Giang Nguyen" userId="f978c85e338d232e" providerId="LiveId" clId="{C806BF65-7647-4DA6-B201-7A51C7D34123}" dt="2022-08-21T14:14:31.058" v="617" actId="27614"/>
        <pc:sldMkLst>
          <pc:docMk/>
          <pc:sldMk cId="684443898" sldId="291"/>
        </pc:sldMkLst>
        <pc:picChg chg="add mod">
          <ac:chgData name="Giang Nguyen" userId="f978c85e338d232e" providerId="LiveId" clId="{C806BF65-7647-4DA6-B201-7A51C7D34123}" dt="2022-08-21T14:14:31.058" v="617" actId="27614"/>
          <ac:picMkLst>
            <pc:docMk/>
            <pc:sldMk cId="684443898" sldId="291"/>
            <ac:picMk id="3" creationId="{61222BF3-34F8-6B20-2819-4094A256452C}"/>
          </ac:picMkLst>
        </pc:picChg>
        <pc:picChg chg="del">
          <ac:chgData name="Giang Nguyen" userId="f978c85e338d232e" providerId="LiveId" clId="{C806BF65-7647-4DA6-B201-7A51C7D34123}" dt="2022-08-21T14:14:02.174" v="614" actId="478"/>
          <ac:picMkLst>
            <pc:docMk/>
            <pc:sldMk cId="684443898" sldId="291"/>
            <ac:picMk id="5" creationId="{A2622691-CB65-D605-4F1C-F7E9E7FCD4FD}"/>
          </ac:picMkLst>
        </pc:picChg>
      </pc:sldChg>
      <pc:sldChg chg="addSp modSp new mod">
        <pc:chgData name="Giang Nguyen" userId="f978c85e338d232e" providerId="LiveId" clId="{C806BF65-7647-4DA6-B201-7A51C7D34123}" dt="2022-08-21T14:14:46.378" v="622" actId="27614"/>
        <pc:sldMkLst>
          <pc:docMk/>
          <pc:sldMk cId="495368648" sldId="292"/>
        </pc:sldMkLst>
        <pc:picChg chg="add mod">
          <ac:chgData name="Giang Nguyen" userId="f978c85e338d232e" providerId="LiveId" clId="{C806BF65-7647-4DA6-B201-7A51C7D34123}" dt="2022-08-21T14:14:46.378" v="622" actId="27614"/>
          <ac:picMkLst>
            <pc:docMk/>
            <pc:sldMk cId="495368648" sldId="292"/>
            <ac:picMk id="3" creationId="{B9AB7F4A-2F18-9615-B32E-8452B73A7F00}"/>
          </ac:picMkLst>
        </pc:picChg>
      </pc:sldChg>
      <pc:sldChg chg="new add del">
        <pc:chgData name="Giang Nguyen" userId="f978c85e338d232e" providerId="LiveId" clId="{C806BF65-7647-4DA6-B201-7A51C7D34123}" dt="2022-08-21T14:16:45.643" v="641" actId="47"/>
        <pc:sldMkLst>
          <pc:docMk/>
          <pc:sldMk cId="4061465787" sldId="293"/>
        </pc:sldMkLst>
      </pc:sldChg>
      <pc:sldChg chg="addSp modSp new mod">
        <pc:chgData name="Giang Nguyen" userId="f978c85e338d232e" providerId="LiveId" clId="{C806BF65-7647-4DA6-B201-7A51C7D34123}" dt="2022-08-21T14:15:11.795" v="626" actId="27614"/>
        <pc:sldMkLst>
          <pc:docMk/>
          <pc:sldMk cId="2435749515" sldId="294"/>
        </pc:sldMkLst>
        <pc:picChg chg="add mod">
          <ac:chgData name="Giang Nguyen" userId="f978c85e338d232e" providerId="LiveId" clId="{C806BF65-7647-4DA6-B201-7A51C7D34123}" dt="2022-08-21T14:15:11.795" v="626" actId="27614"/>
          <ac:picMkLst>
            <pc:docMk/>
            <pc:sldMk cId="2435749515" sldId="294"/>
            <ac:picMk id="3" creationId="{F279F553-9C28-9D45-1721-CD5429F1273E}"/>
          </ac:picMkLst>
        </pc:picChg>
      </pc:sldChg>
      <pc:sldChg chg="addSp modSp new mod">
        <pc:chgData name="Giang Nguyen" userId="f978c85e338d232e" providerId="LiveId" clId="{C806BF65-7647-4DA6-B201-7A51C7D34123}" dt="2022-08-21T14:16:13.885" v="635" actId="962"/>
        <pc:sldMkLst>
          <pc:docMk/>
          <pc:sldMk cId="2961593997" sldId="295"/>
        </pc:sldMkLst>
        <pc:picChg chg="add mod">
          <ac:chgData name="Giang Nguyen" userId="f978c85e338d232e" providerId="LiveId" clId="{C806BF65-7647-4DA6-B201-7A51C7D34123}" dt="2022-08-21T14:16:13.885" v="635" actId="962"/>
          <ac:picMkLst>
            <pc:docMk/>
            <pc:sldMk cId="2961593997" sldId="295"/>
            <ac:picMk id="3" creationId="{E3E592D1-DDBC-F26F-9034-288249E2E8F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385AF721-E188-4B1C-AA46-AE0CA35224E2}" type="datetimeFigureOut">
              <a:rPr lang="en-US" smtClean="0"/>
              <a:pPr/>
              <a:t>9/7/2022</a:t>
            </a:fld>
            <a:endParaRPr lang="en-US"/>
          </a:p>
        </p:txBody>
      </p:sp>
      <p:sp>
        <p:nvSpPr>
          <p:cNvPr id="4" name="Footer Placeholder 3"/>
          <p:cNvSpPr>
            <a:spLocks noGrp="1"/>
          </p:cNvSpPr>
          <p:nvPr>
            <p:ph type="ftr" sz="quarter" idx="2"/>
          </p:nvPr>
        </p:nvSpPr>
        <p:spPr>
          <a:xfrm>
            <a:off x="0"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46A0809B-94C7-4107-A63E-5A7A9CB3CE77}" type="slidenum">
              <a:rPr lang="en-US" smtClean="0"/>
              <a:pPr/>
              <a:t>‹#›</a:t>
            </a:fld>
            <a:endParaRPr lang="en-US"/>
          </a:p>
        </p:txBody>
      </p:sp>
    </p:spTree>
    <p:extLst>
      <p:ext uri="{BB962C8B-B14F-4D97-AF65-F5344CB8AC3E}">
        <p14:creationId xmlns:p14="http://schemas.microsoft.com/office/powerpoint/2010/main" val="110474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BADBC404-B474-48CA-A4AD-176BF29FB56C}" type="datetimeFigureOut">
              <a:rPr lang="en-US" smtClean="0"/>
              <a:pPr/>
              <a:t>9/7/2022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731A125D-B927-421A-8CE5-A34100A4EF7C}" type="slidenum">
              <a:rPr lang="en-US" smtClean="0"/>
              <a:pPr/>
              <a:t>‹#›</a:t>
            </a:fld>
            <a:endParaRPr lang="en-US"/>
          </a:p>
        </p:txBody>
      </p:sp>
    </p:spTree>
    <p:extLst>
      <p:ext uri="{BB962C8B-B14F-4D97-AF65-F5344CB8AC3E}">
        <p14:creationId xmlns:p14="http://schemas.microsoft.com/office/powerpoint/2010/main" val="161739378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r>
              <a:rPr lang="en-US"/>
              <a:t>Q:</a:t>
            </a:r>
          </a:p>
          <a:p>
            <a:pPr marL="171450" indent="-171450">
              <a:buFontTx/>
              <a:buChar char="-"/>
            </a:pPr>
            <a:r>
              <a:rPr lang="en-US"/>
              <a:t>Ari:</a:t>
            </a:r>
            <a:r>
              <a:rPr lang="en-US" baseline="0"/>
              <a:t> Intervention on family?</a:t>
            </a:r>
          </a:p>
          <a:p>
            <a:pPr marL="171450" indent="-171450">
              <a:buFontTx/>
              <a:buChar char="-"/>
            </a:pPr>
            <a:r>
              <a:rPr lang="en-US" baseline="0"/>
              <a:t>Jeanet: (i) Peer-group support (ii) satisfaction: on-going M&amp;E </a:t>
            </a:r>
            <a:r>
              <a:rPr lang="en-US" baseline="0">
                <a:sym typeface="Wingdings" panose="05000000000000000000" pitchFamily="2" charset="2"/>
              </a:rPr>
              <a:t> qualitative may be</a:t>
            </a:r>
          </a:p>
          <a:p>
            <a:pPr marL="171450" indent="-171450">
              <a:buFontTx/>
              <a:buChar char="-"/>
            </a:pPr>
            <a:r>
              <a:rPr lang="en-US" baseline="0">
                <a:sym typeface="Wingdings" panose="05000000000000000000" pitchFamily="2" charset="2"/>
              </a:rPr>
              <a:t>Jaap: Village health workers ==&gt; document what community health workers do and ISHCs volunteer does</a:t>
            </a:r>
          </a:p>
          <a:p>
            <a:pPr marL="171450" indent="-171450">
              <a:buFontTx/>
              <a:buChar char="-"/>
            </a:pPr>
            <a:endParaRPr lang="en-US" baseline="0">
              <a:sym typeface="Wingdings" panose="05000000000000000000" pitchFamily="2" charset="2"/>
            </a:endParaRPr>
          </a:p>
          <a:p>
            <a:pPr marL="171450" indent="-171450">
              <a:buFontTx/>
              <a:buChar char="-"/>
            </a:pPr>
            <a:r>
              <a:rPr lang="en-US" baseline="0">
                <a:sym typeface="Wingdings" panose="05000000000000000000" pitchFamily="2" charset="2"/>
              </a:rPr>
              <a:t>Link of ISHCs and CHS: HMIS system in CHS? </a:t>
            </a:r>
            <a:endParaRPr lang="en-US" baseline="0"/>
          </a:p>
          <a:p>
            <a:pPr marL="171450" indent="-171450">
              <a:buFontTx/>
              <a:buChar char="-"/>
            </a:pPr>
            <a:endParaRPr lang="en-US" baseline="0"/>
          </a:p>
          <a:p>
            <a:pPr marL="171450" indent="-171450">
              <a:buFontTx/>
              <a:buChar char="-"/>
            </a:pPr>
            <a:endParaRPr lang="en-US"/>
          </a:p>
        </p:txBody>
      </p:sp>
      <p:sp>
        <p:nvSpPr>
          <p:cNvPr id="4" name="Slide Number Placeholder 3"/>
          <p:cNvSpPr>
            <a:spLocks noGrp="1"/>
          </p:cNvSpPr>
          <p:nvPr>
            <p:ph type="sldNum" sz="quarter" idx="10"/>
          </p:nvPr>
        </p:nvSpPr>
        <p:spPr/>
        <p:txBody>
          <a:bodyPr/>
          <a:lstStyle/>
          <a:p>
            <a:fld id="{731A125D-B927-421A-8CE5-A34100A4EF7C}" type="slidenum">
              <a:rPr lang="en-US" smtClean="0"/>
              <a:pPr/>
              <a:t>1</a:t>
            </a:fld>
            <a:endParaRPr lang="en-US"/>
          </a:p>
        </p:txBody>
      </p:sp>
    </p:spTree>
    <p:extLst>
      <p:ext uri="{BB962C8B-B14F-4D97-AF65-F5344CB8AC3E}">
        <p14:creationId xmlns:p14="http://schemas.microsoft.com/office/powerpoint/2010/main" val="10141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E02EA9-5677-4144-A4E0-2770D31A0546}" type="slidenum">
              <a:rPr lang="en-US" smtClean="0"/>
              <a:pPr/>
              <a:t>8</a:t>
            </a:fld>
            <a:endParaRPr lang="en-US"/>
          </a:p>
        </p:txBody>
      </p:sp>
    </p:spTree>
    <p:extLst>
      <p:ext uri="{BB962C8B-B14F-4D97-AF65-F5344CB8AC3E}">
        <p14:creationId xmlns:p14="http://schemas.microsoft.com/office/powerpoint/2010/main" val="4095009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230505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255743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3029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698449B-38DD-41F1-BD1F-ADC2501E9B70}" type="datetimeFigureOut">
              <a:rPr lang="en-US" smtClean="0"/>
              <a:pPr/>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272901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98449B-38DD-41F1-BD1F-ADC2501E9B70}" type="datetimeFigureOut">
              <a:rPr lang="en-US" smtClean="0"/>
              <a:pPr/>
              <a:t>9/7/2022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1698353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2698449B-38DD-41F1-BD1F-ADC2501E9B70}" type="datetimeFigureOut">
              <a:rPr lang="en-US" smtClean="0"/>
              <a:pPr/>
              <a:t>9/7/2022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96130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8449B-38DD-41F1-BD1F-ADC2501E9B70}" type="datetimeFigureOut">
              <a:rPr lang="en-US" smtClean="0"/>
              <a:pPr/>
              <a:t>9/7/2022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892183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8449B-38DD-41F1-BD1F-ADC2501E9B70}" type="datetimeFigureOut">
              <a:rPr lang="en-US" smtClean="0"/>
              <a:pPr/>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1607874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8449B-38DD-41F1-BD1F-ADC2501E9B70}" type="datetimeFigureOut">
              <a:rPr lang="en-US" smtClean="0"/>
              <a:pPr/>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1520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3823664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8449B-38DD-41F1-BD1F-ADC2501E9B70}" type="datetimeFigureOut">
              <a:rPr lang="en-US" smtClean="0"/>
              <a:pPr/>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094B9D-9DD3-46D4-BCD0-C9BB0A3A8AFA}" type="slidenum">
              <a:rPr lang="en-US" smtClean="0"/>
              <a:pPr/>
              <a:t>‹#›</a:t>
            </a:fld>
            <a:endParaRPr lang="en-US"/>
          </a:p>
        </p:txBody>
      </p:sp>
    </p:spTree>
    <p:extLst>
      <p:ext uri="{BB962C8B-B14F-4D97-AF65-F5344CB8AC3E}">
        <p14:creationId xmlns:p14="http://schemas.microsoft.com/office/powerpoint/2010/main" val="2740315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43180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8449B-38DD-41F1-BD1F-ADC2501E9B70}" type="datetimeFigureOut">
              <a:rPr lang="en-US" smtClean="0"/>
              <a:pPr/>
              <a:t>9/7/2022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094B9D-9DD3-46D4-BCD0-C9BB0A3A8AFA}" type="slidenum">
              <a:rPr lang="en-US" smtClean="0"/>
              <a:pPr/>
              <a:t>‹#›</a:t>
            </a:fld>
            <a:endParaRPr lang="en-US"/>
          </a:p>
        </p:txBody>
      </p:sp>
    </p:spTree>
    <p:extLst>
      <p:ext uri="{BB962C8B-B14F-4D97-AF65-F5344CB8AC3E}">
        <p14:creationId xmlns:p14="http://schemas.microsoft.com/office/powerpoint/2010/main" val="13375811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1.bin"/><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61299" y="2604832"/>
            <a:ext cx="6007748" cy="1021358"/>
          </a:xfrm>
        </p:spPr>
        <p:txBody>
          <a:bodyPr>
            <a:noAutofit/>
          </a:bodyPr>
          <a:lstStyle/>
          <a:p>
            <a:pPr>
              <a:lnSpc>
                <a:spcPct val="150000"/>
              </a:lnSpc>
              <a:spcBef>
                <a:spcPts val="900"/>
              </a:spcBef>
              <a:spcAft>
                <a:spcPts val="900"/>
              </a:spcAft>
            </a:pPr>
            <a:br>
              <a:rPr lang="en-US" sz="2400" b="1" dirty="0"/>
            </a:br>
            <a:endParaRPr lang="en-US" sz="2400" b="1" dirty="0"/>
          </a:p>
        </p:txBody>
      </p:sp>
      <p:sp>
        <p:nvSpPr>
          <p:cNvPr id="5" name="Subtitle 4"/>
          <p:cNvSpPr>
            <a:spLocks noGrp="1"/>
          </p:cNvSpPr>
          <p:nvPr>
            <p:ph type="subTitle" idx="1"/>
          </p:nvPr>
        </p:nvSpPr>
        <p:spPr>
          <a:xfrm>
            <a:off x="1793423" y="4588892"/>
            <a:ext cx="5143500" cy="438950"/>
          </a:xfrm>
        </p:spPr>
        <p:txBody>
          <a:bodyPr>
            <a:normAutofit/>
          </a:bodyPr>
          <a:lstStyle/>
          <a:p>
            <a:pPr algn="r"/>
            <a:r>
              <a:rPr lang="en-US" sz="1800" i="1"/>
              <a:t>Ninh Bình</a:t>
            </a:r>
            <a:r>
              <a:rPr lang="en-US" sz="1800" i="1">
                <a:latin typeface="Arial" panose="020B0604020202020204" pitchFamily="34" charset="0"/>
                <a:cs typeface="Arial" panose="020B0604020202020204" pitchFamily="34" charset="0"/>
              </a:rPr>
              <a:t>, 08/09/2022</a:t>
            </a:r>
            <a:endParaRPr lang="en-US" sz="1800" i="1" dirty="0">
              <a:latin typeface="Arial" panose="020B0604020202020204" pitchFamily="34" charset="0"/>
              <a:cs typeface="Arial" panose="020B0604020202020204" pitchFamily="34" charset="0"/>
            </a:endParaRPr>
          </a:p>
        </p:txBody>
      </p:sp>
      <p:sp>
        <p:nvSpPr>
          <p:cNvPr id="6" name="Rectangle 5"/>
          <p:cNvSpPr/>
          <p:nvPr/>
        </p:nvSpPr>
        <p:spPr>
          <a:xfrm>
            <a:off x="-9331" y="13349"/>
            <a:ext cx="9144000" cy="17693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aphicFrame>
        <p:nvGraphicFramePr>
          <p:cNvPr id="1027" name="Object 3"/>
          <p:cNvGraphicFramePr>
            <a:graphicFrameLocks noChangeAspect="1"/>
          </p:cNvGraphicFramePr>
          <p:nvPr>
            <p:extLst>
              <p:ext uri="{D42A27DB-BD31-4B8C-83A1-F6EECF244321}">
                <p14:modId xmlns:p14="http://schemas.microsoft.com/office/powerpoint/2010/main" val="4022689297"/>
              </p:ext>
            </p:extLst>
          </p:nvPr>
        </p:nvGraphicFramePr>
        <p:xfrm>
          <a:off x="3776232" y="1489539"/>
          <a:ext cx="1572873" cy="897030"/>
        </p:xfrm>
        <a:graphic>
          <a:graphicData uri="http://schemas.openxmlformats.org/presentationml/2006/ole">
            <mc:AlternateContent xmlns:mc="http://schemas.openxmlformats.org/markup-compatibility/2006">
              <mc:Choice xmlns:v="urn:schemas-microsoft-com:vml" Requires="v">
                <p:oleObj name="Image" r:id="rId3" imgW="13003175" imgH="7415873" progId="Photoshop.Image.7">
                  <p:embed/>
                </p:oleObj>
              </mc:Choice>
              <mc:Fallback>
                <p:oleObj name="Image" r:id="rId3" imgW="13003175" imgH="7415873" progId="Photoshop.Image.7">
                  <p:embed/>
                  <p:pic>
                    <p:nvPicPr>
                      <p:cNvPr id="102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6232" y="1489539"/>
                        <a:ext cx="1572873" cy="89703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8" name="Picture 4" descr="D:\E\OneDrive\2019_02_SUNI SEA\06_Others\Logo\SuniSea-Logo_RGB_for screen.png"/>
          <p:cNvPicPr>
            <a:picLocks noChangeAspect="1" noChangeArrowheads="1"/>
          </p:cNvPicPr>
          <p:nvPr/>
        </p:nvPicPr>
        <p:blipFill>
          <a:blip r:embed="rId5" cstate="print"/>
          <a:srcRect/>
          <a:stretch>
            <a:fillRect/>
          </a:stretch>
        </p:blipFill>
        <p:spPr bwMode="auto">
          <a:xfrm>
            <a:off x="3390344" y="175723"/>
            <a:ext cx="2363312" cy="1219900"/>
          </a:xfrm>
          <a:prstGeom prst="rect">
            <a:avLst/>
          </a:prstGeom>
          <a:noFill/>
        </p:spPr>
      </p:pic>
      <p:pic>
        <p:nvPicPr>
          <p:cNvPr id="10" name="Picture 9" descr="HelpAge-logo-RGB"/>
          <p:cNvPicPr/>
          <p:nvPr/>
        </p:nvPicPr>
        <p:blipFill>
          <a:blip r:embed="rId6" cstate="email">
            <a:extLst>
              <a:ext uri="{28A0092B-C50C-407E-A947-70E740481C1C}">
                <a14:useLocalDpi xmlns:a14="http://schemas.microsoft.com/office/drawing/2010/main"/>
              </a:ext>
            </a:extLst>
          </a:blip>
          <a:srcRect/>
          <a:stretch>
            <a:fillRect/>
          </a:stretch>
        </p:blipFill>
        <p:spPr bwMode="auto">
          <a:xfrm>
            <a:off x="1361299" y="1614132"/>
            <a:ext cx="1215869" cy="712313"/>
          </a:xfrm>
          <a:prstGeom prst="rect">
            <a:avLst/>
          </a:prstGeom>
          <a:noFill/>
          <a:ln w="9525">
            <a:noFill/>
            <a:miter lim="800000"/>
            <a:headEnd/>
            <a:tailEnd/>
          </a:ln>
        </p:spPr>
      </p:pic>
      <p:pic>
        <p:nvPicPr>
          <p:cNvPr id="1029" name="Picture 5" descr="D:\E\OneDrive\2019_02_SUNI SEA\06_Others\LogoDHYDUOCTN.jpg"/>
          <p:cNvPicPr>
            <a:picLocks noChangeAspect="1" noChangeArrowheads="1"/>
          </p:cNvPicPr>
          <p:nvPr/>
        </p:nvPicPr>
        <p:blipFill>
          <a:blip r:embed="rId7" cstate="print"/>
          <a:srcRect/>
          <a:stretch>
            <a:fillRect/>
          </a:stretch>
        </p:blipFill>
        <p:spPr bwMode="auto">
          <a:xfrm>
            <a:off x="6442871" y="1489539"/>
            <a:ext cx="957943" cy="927692"/>
          </a:xfrm>
          <a:prstGeom prst="rect">
            <a:avLst/>
          </a:prstGeom>
          <a:noFill/>
        </p:spPr>
      </p:pic>
      <p:pic>
        <p:nvPicPr>
          <p:cNvPr id="11" name="Picture 10">
            <a:extLst>
              <a:ext uri="{FF2B5EF4-FFF2-40B4-BE49-F238E27FC236}">
                <a16:creationId xmlns:a16="http://schemas.microsoft.com/office/drawing/2014/main" id="{0080B657-B56A-4B27-BE6A-935C4026796A}"/>
              </a:ext>
            </a:extLst>
          </p:cNvPr>
          <p:cNvPicPr>
            <a:picLocks noChangeAspect="1"/>
          </p:cNvPicPr>
          <p:nvPr/>
        </p:nvPicPr>
        <p:blipFill>
          <a:blip r:embed="rId8"/>
          <a:stretch>
            <a:fillRect/>
          </a:stretch>
        </p:blipFill>
        <p:spPr>
          <a:xfrm>
            <a:off x="7499826" y="3469067"/>
            <a:ext cx="1542994" cy="1028020"/>
          </a:xfrm>
          <a:prstGeom prst="rect">
            <a:avLst/>
          </a:prstGeom>
        </p:spPr>
      </p:pic>
      <p:sp>
        <p:nvSpPr>
          <p:cNvPr id="12" name="TextBox 11">
            <a:extLst>
              <a:ext uri="{FF2B5EF4-FFF2-40B4-BE49-F238E27FC236}">
                <a16:creationId xmlns:a16="http://schemas.microsoft.com/office/drawing/2014/main" id="{58F0B19F-B185-4A67-852D-51DF987C7025}"/>
              </a:ext>
            </a:extLst>
          </p:cNvPr>
          <p:cNvSpPr txBox="1"/>
          <p:nvPr/>
        </p:nvSpPr>
        <p:spPr>
          <a:xfrm>
            <a:off x="7499826" y="4601060"/>
            <a:ext cx="1542994" cy="923330"/>
          </a:xfrm>
          <a:prstGeom prst="rect">
            <a:avLst/>
          </a:prstGeom>
          <a:noFill/>
        </p:spPr>
        <p:txBody>
          <a:bodyPr wrap="square" rtlCol="0">
            <a:spAutoFit/>
          </a:bodyPr>
          <a:lstStyle/>
          <a:p>
            <a:r>
              <a:rPr lang="en-GB" sz="900"/>
              <a:t>Financed by European Union</a:t>
            </a:r>
          </a:p>
          <a:p>
            <a:r>
              <a:rPr lang="en-US" sz="900"/>
              <a:t>H2020 Project 825026 </a:t>
            </a:r>
          </a:p>
          <a:p>
            <a:r>
              <a:rPr lang="en-US" sz="900"/>
              <a:t>SC1-BHC-16-2018</a:t>
            </a:r>
          </a:p>
          <a:p>
            <a:r>
              <a:rPr lang="en-US" sz="900"/>
              <a:t>DG Research and Innovation </a:t>
            </a:r>
          </a:p>
          <a:p>
            <a:r>
              <a:rPr lang="en-US" sz="900"/>
              <a:t>European Commission</a:t>
            </a:r>
          </a:p>
          <a:p>
            <a:endParaRPr lang="en-GB" sz="900"/>
          </a:p>
        </p:txBody>
      </p:sp>
      <p:sp>
        <p:nvSpPr>
          <p:cNvPr id="2" name="TextBox 1">
            <a:extLst>
              <a:ext uri="{FF2B5EF4-FFF2-40B4-BE49-F238E27FC236}">
                <a16:creationId xmlns:a16="http://schemas.microsoft.com/office/drawing/2014/main" id="{F9FA38FA-3EF3-FEA4-96E7-08DF7F3DC160}"/>
              </a:ext>
            </a:extLst>
          </p:cNvPr>
          <p:cNvSpPr txBox="1"/>
          <p:nvPr/>
        </p:nvSpPr>
        <p:spPr>
          <a:xfrm>
            <a:off x="279400" y="2529958"/>
            <a:ext cx="7378735" cy="1877437"/>
          </a:xfrm>
          <a:prstGeom prst="rect">
            <a:avLst/>
          </a:prstGeom>
          <a:noFill/>
        </p:spPr>
        <p:txBody>
          <a:bodyPr wrap="square" rtlCol="0">
            <a:spAutoFit/>
          </a:bodyPr>
          <a:lstStyle/>
          <a:p>
            <a:pPr algn="ctr"/>
            <a:r>
              <a:rPr lang="en-US" sz="3200" b="1">
                <a:latin typeface="Arial" pitchFamily="34" charset="0"/>
                <a:cs typeface="Arial" pitchFamily="34" charset="0"/>
              </a:rPr>
              <a:t>GIỚI THIỆU</a:t>
            </a:r>
            <a:br>
              <a:rPr lang="en-US" sz="3200" b="1">
                <a:latin typeface="Arial" pitchFamily="34" charset="0"/>
                <a:cs typeface="Arial" pitchFamily="34" charset="0"/>
              </a:rPr>
            </a:br>
            <a:r>
              <a:rPr lang="en-US" sz="2800" b="1">
                <a:latin typeface="Arial" pitchFamily="34" charset="0"/>
                <a:cs typeface="Arial" pitchFamily="34" charset="0"/>
              </a:rPr>
              <a:t>Hướng dẫn thực hành</a:t>
            </a:r>
            <a:br>
              <a:rPr lang="en-US" sz="2800" b="1">
                <a:latin typeface="Arial" pitchFamily="34" charset="0"/>
                <a:cs typeface="Arial" pitchFamily="34" charset="0"/>
              </a:rPr>
            </a:br>
            <a:r>
              <a:rPr lang="en-US" sz="2800" b="1">
                <a:solidFill>
                  <a:srgbClr val="FF0000"/>
                </a:solidFill>
                <a:latin typeface="Arial" pitchFamily="34" charset="0"/>
                <a:cs typeface="Arial" pitchFamily="34" charset="0"/>
              </a:rPr>
              <a:t>Chẩn đoán</a:t>
            </a:r>
            <a:r>
              <a:rPr lang="en-US" sz="2800" b="1">
                <a:latin typeface="Arial" pitchFamily="34" charset="0"/>
                <a:cs typeface="Arial" pitchFamily="34" charset="0"/>
              </a:rPr>
              <a:t>, </a:t>
            </a:r>
            <a:r>
              <a:rPr lang="en-US" sz="2800" b="1">
                <a:solidFill>
                  <a:srgbClr val="FF0000"/>
                </a:solidFill>
                <a:latin typeface="Arial" pitchFamily="34" charset="0"/>
                <a:cs typeface="Arial" pitchFamily="34" charset="0"/>
              </a:rPr>
              <a:t>điều trị </a:t>
            </a:r>
            <a:r>
              <a:rPr lang="en-US" sz="2800" b="1">
                <a:latin typeface="Arial" pitchFamily="34" charset="0"/>
                <a:cs typeface="Arial" pitchFamily="34" charset="0"/>
              </a:rPr>
              <a:t>và </a:t>
            </a:r>
            <a:r>
              <a:rPr lang="en-US" sz="2800" b="1">
                <a:solidFill>
                  <a:srgbClr val="FF0000"/>
                </a:solidFill>
                <a:latin typeface="Arial" pitchFamily="34" charset="0"/>
                <a:cs typeface="Arial" pitchFamily="34" charset="0"/>
              </a:rPr>
              <a:t>quản lý </a:t>
            </a:r>
          </a:p>
          <a:p>
            <a:pPr algn="ctr"/>
            <a:r>
              <a:rPr lang="en-US" sz="2800" b="1">
                <a:solidFill>
                  <a:srgbClr val="FF0000"/>
                </a:solidFill>
                <a:latin typeface="Arial" pitchFamily="34" charset="0"/>
                <a:cs typeface="Arial" pitchFamily="34" charset="0"/>
              </a:rPr>
              <a:t>tăng huyết áp </a:t>
            </a:r>
            <a:r>
              <a:rPr lang="en-US" sz="2800" b="1">
                <a:latin typeface="Arial" pitchFamily="34" charset="0"/>
                <a:cs typeface="Arial" pitchFamily="34" charset="0"/>
              </a:rPr>
              <a:t>tại </a:t>
            </a:r>
            <a:r>
              <a:rPr lang="en-US" sz="2800" b="1">
                <a:solidFill>
                  <a:srgbClr val="FF0000"/>
                </a:solidFill>
                <a:latin typeface="Arial" pitchFamily="34" charset="0"/>
                <a:cs typeface="Arial" pitchFamily="34" charset="0"/>
              </a:rPr>
              <a:t>Trạm y tế xã</a:t>
            </a:r>
            <a:endParaRPr lang="en-SG" sz="2800" b="1"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3C712E70-8A3F-73B5-4F4D-927A0BE1CFC0}"/>
              </a:ext>
            </a:extLst>
          </p:cNvPr>
          <p:cNvSpPr/>
          <p:nvPr/>
        </p:nvSpPr>
        <p:spPr>
          <a:xfrm>
            <a:off x="-9332" y="6130175"/>
            <a:ext cx="9144000" cy="727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4" name="Picture 13">
            <a:extLst>
              <a:ext uri="{FF2B5EF4-FFF2-40B4-BE49-F238E27FC236}">
                <a16:creationId xmlns:a16="http://schemas.microsoft.com/office/drawing/2014/main" id="{9EA332C5-D64B-4E7D-420D-1B8B582981AD}"/>
              </a:ext>
            </a:extLst>
          </p:cNvPr>
          <p:cNvPicPr>
            <a:picLocks noChangeAspect="1"/>
          </p:cNvPicPr>
          <p:nvPr/>
        </p:nvPicPr>
        <p:blipFill rotWithShape="1">
          <a:blip r:embed="rId9"/>
          <a:srcRect l="10896" t="23561" r="12353" b="31795"/>
          <a:stretch/>
        </p:blipFill>
        <p:spPr>
          <a:xfrm>
            <a:off x="2234820" y="5032268"/>
            <a:ext cx="4474028" cy="1469572"/>
          </a:xfrm>
          <a:prstGeom prst="rect">
            <a:avLst/>
          </a:prstGeom>
        </p:spPr>
      </p:pic>
      <p:pic>
        <p:nvPicPr>
          <p:cNvPr id="7" name="Picture 6">
            <a:extLst>
              <a:ext uri="{FF2B5EF4-FFF2-40B4-BE49-F238E27FC236}">
                <a16:creationId xmlns:a16="http://schemas.microsoft.com/office/drawing/2014/main" id="{5DF08294-C636-5058-ADA0-224AC459EA58}"/>
              </a:ext>
            </a:extLst>
          </p:cNvPr>
          <p:cNvPicPr>
            <a:picLocks noChangeAspect="1"/>
          </p:cNvPicPr>
          <p:nvPr/>
        </p:nvPicPr>
        <p:blipFill rotWithShape="1">
          <a:blip r:embed="rId10"/>
          <a:srcRect l="12656" r="12814"/>
          <a:stretch/>
        </p:blipFill>
        <p:spPr>
          <a:xfrm>
            <a:off x="9331" y="-8412"/>
            <a:ext cx="9109268" cy="6901922"/>
          </a:xfrm>
          <a:prstGeom prst="rect">
            <a:avLst/>
          </a:prstGeom>
        </p:spPr>
      </p:pic>
    </p:spTree>
    <p:extLst>
      <p:ext uri="{BB962C8B-B14F-4D97-AF65-F5344CB8AC3E}">
        <p14:creationId xmlns:p14="http://schemas.microsoft.com/office/powerpoint/2010/main" val="165994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Arial" pitchFamily="34" charset="0"/>
                <a:cs typeface="Arial" pitchFamily="34" charset="0"/>
              </a:rPr>
              <a:t>Nội</a:t>
            </a:r>
            <a:r>
              <a:rPr lang="en-US" b="1" dirty="0">
                <a:latin typeface="Arial" pitchFamily="34" charset="0"/>
                <a:cs typeface="Arial" pitchFamily="34" charset="0"/>
              </a:rPr>
              <a:t> dung </a:t>
            </a:r>
            <a:r>
              <a:rPr lang="en-US" b="1" dirty="0" err="1">
                <a:latin typeface="Arial" pitchFamily="34" charset="0"/>
                <a:cs typeface="Arial" pitchFamily="34" charset="0"/>
              </a:rPr>
              <a:t>trình</a:t>
            </a:r>
            <a:r>
              <a:rPr lang="en-US" b="1" dirty="0">
                <a:latin typeface="Arial" pitchFamily="34" charset="0"/>
                <a:cs typeface="Arial" pitchFamily="34" charset="0"/>
              </a:rPr>
              <a:t> </a:t>
            </a:r>
            <a:r>
              <a:rPr lang="en-US" b="1" dirty="0" err="1">
                <a:latin typeface="Arial" pitchFamily="34" charset="0"/>
                <a:cs typeface="Arial" pitchFamily="34" charset="0"/>
              </a:rPr>
              <a:t>bày</a:t>
            </a:r>
            <a:endParaRPr lang="en-US" b="1" dirty="0">
              <a:latin typeface="Arial" pitchFamily="34" charset="0"/>
              <a:cs typeface="Arial"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5768" y="3199532"/>
            <a:ext cx="3760992" cy="2815695"/>
          </a:xfrm>
          <a:prstGeom prst="rect">
            <a:avLst/>
          </a:prstGeom>
        </p:spPr>
      </p:pic>
      <p:sp>
        <p:nvSpPr>
          <p:cNvPr id="6" name="Content Placeholder 2"/>
          <p:cNvSpPr txBox="1">
            <a:spLocks/>
          </p:cNvSpPr>
          <p:nvPr/>
        </p:nvSpPr>
        <p:spPr>
          <a:xfrm>
            <a:off x="975359" y="1998134"/>
            <a:ext cx="7543801" cy="4023360"/>
          </a:xfrm>
          <a:prstGeom prst="rect">
            <a:avLst/>
          </a:prstGeom>
        </p:spPr>
        <p:txBody>
          <a:bodyPr vert="horz" lIns="0" tIns="45720" rIns="0" bIns="45720" rtlCol="0">
            <a:normAutofit/>
          </a:bodyPr>
          <a:lstStyle>
            <a:lvl1pPr marL="91440" indent="-91440" algn="l" defTabSz="914400" rtl="0" eaLnBrk="1" latinLnBrk="0" hangingPunct="1">
              <a:lnSpc>
                <a:spcPct val="13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13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130000"/>
              </a:lnSpc>
              <a:spcBef>
                <a:spcPts val="200"/>
              </a:spcBef>
              <a:spcAft>
                <a:spcPts val="400"/>
              </a:spcAft>
              <a:buClr>
                <a:schemeClr val="accent1"/>
              </a:buClr>
              <a:buFont typeface="Calibri"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130000"/>
              </a:lnSpc>
              <a:spcBef>
                <a:spcPts val="200"/>
              </a:spcBef>
              <a:spcAft>
                <a:spcPts val="400"/>
              </a:spcAft>
              <a:buClr>
                <a:schemeClr val="accent1"/>
              </a:buClr>
              <a:buFont typeface="Calibri"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130000"/>
              </a:lnSpc>
              <a:spcBef>
                <a:spcPts val="200"/>
              </a:spcBef>
              <a:spcAft>
                <a:spcPts val="400"/>
              </a:spcAft>
              <a:buClr>
                <a:schemeClr val="accent1"/>
              </a:buClr>
              <a:buFont typeface="Calibri"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Font typeface="Calibri" panose="020F0502020204030204" pitchFamily="34" charset="0"/>
              <a:buAutoNum type="arabicPeriod"/>
            </a:pPr>
            <a:r>
              <a:rPr lang="en-US" dirty="0" err="1"/>
              <a:t>Cơ</a:t>
            </a:r>
            <a:r>
              <a:rPr lang="en-US" dirty="0"/>
              <a:t> </a:t>
            </a:r>
            <a:r>
              <a:rPr lang="en-US" dirty="0" err="1"/>
              <a:t>sở</a:t>
            </a:r>
            <a:r>
              <a:rPr lang="en-US" dirty="0"/>
              <a:t> </a:t>
            </a:r>
            <a:r>
              <a:rPr lang="en-US" dirty="0" err="1"/>
              <a:t>của</a:t>
            </a:r>
            <a:r>
              <a:rPr lang="en-US" dirty="0"/>
              <a:t> </a:t>
            </a:r>
            <a:r>
              <a:rPr lang="en-US" dirty="0" err="1"/>
              <a:t>việc</a:t>
            </a:r>
            <a:r>
              <a:rPr lang="en-US" dirty="0"/>
              <a:t> </a:t>
            </a:r>
            <a:r>
              <a:rPr lang="en-US" dirty="0" err="1"/>
              <a:t>xây</a:t>
            </a:r>
            <a:r>
              <a:rPr lang="en-US" dirty="0"/>
              <a:t> </a:t>
            </a:r>
            <a:r>
              <a:rPr lang="en-US" dirty="0" err="1"/>
              <a:t>dựng</a:t>
            </a:r>
            <a:r>
              <a:rPr lang="en-US" dirty="0"/>
              <a:t> </a:t>
            </a:r>
            <a:r>
              <a:rPr lang="en-US" dirty="0" err="1"/>
              <a:t>tài</a:t>
            </a:r>
            <a:r>
              <a:rPr lang="en-US" dirty="0"/>
              <a:t> </a:t>
            </a:r>
            <a:r>
              <a:rPr lang="en-US" dirty="0" err="1"/>
              <a:t>liệu</a:t>
            </a:r>
            <a:endParaRPr lang="en-US" dirty="0"/>
          </a:p>
          <a:p>
            <a:pPr marL="457200" indent="-457200">
              <a:buFont typeface="Calibri" panose="020F0502020204030204" pitchFamily="34" charset="0"/>
              <a:buAutoNum type="arabicPeriod"/>
            </a:pPr>
            <a:r>
              <a:rPr lang="en-US" dirty="0" err="1"/>
              <a:t>Nguyên</a:t>
            </a:r>
            <a:r>
              <a:rPr lang="en-US" dirty="0"/>
              <a:t> </a:t>
            </a:r>
            <a:r>
              <a:rPr lang="en-US" dirty="0" err="1"/>
              <a:t>tắc</a:t>
            </a:r>
            <a:r>
              <a:rPr lang="en-US" dirty="0"/>
              <a:t> </a:t>
            </a:r>
            <a:r>
              <a:rPr lang="en-US" dirty="0" err="1"/>
              <a:t>xây</a:t>
            </a:r>
            <a:r>
              <a:rPr lang="en-US" dirty="0"/>
              <a:t> </a:t>
            </a:r>
            <a:r>
              <a:rPr lang="en-US" dirty="0" err="1"/>
              <a:t>dựng</a:t>
            </a:r>
            <a:r>
              <a:rPr lang="en-US" dirty="0"/>
              <a:t> </a:t>
            </a:r>
            <a:r>
              <a:rPr lang="en-US" dirty="0" err="1"/>
              <a:t>tài</a:t>
            </a:r>
            <a:r>
              <a:rPr lang="en-US" dirty="0"/>
              <a:t> </a:t>
            </a:r>
            <a:r>
              <a:rPr lang="en-US" dirty="0" err="1"/>
              <a:t>liệu</a:t>
            </a:r>
            <a:endParaRPr lang="en-US" dirty="0"/>
          </a:p>
          <a:p>
            <a:pPr marL="457200" indent="-457200">
              <a:buFont typeface="Calibri" panose="020F0502020204030204" pitchFamily="34" charset="0"/>
              <a:buAutoNum type="arabicPeriod"/>
            </a:pPr>
            <a:r>
              <a:rPr lang="en-US"/>
              <a:t>Các </a:t>
            </a:r>
            <a:r>
              <a:rPr lang="en-US" dirty="0" err="1"/>
              <a:t>tài</a:t>
            </a:r>
            <a:r>
              <a:rPr lang="en-US" dirty="0"/>
              <a:t> </a:t>
            </a:r>
            <a:r>
              <a:rPr lang="en-US" dirty="0" err="1"/>
              <a:t>liệu</a:t>
            </a:r>
            <a:r>
              <a:rPr lang="en-US" dirty="0"/>
              <a:t> </a:t>
            </a:r>
            <a:r>
              <a:rPr lang="en-US" dirty="0" err="1"/>
              <a:t>hướng</a:t>
            </a:r>
            <a:r>
              <a:rPr lang="en-US" dirty="0"/>
              <a:t> </a:t>
            </a:r>
            <a:r>
              <a:rPr lang="en-US" dirty="0" err="1"/>
              <a:t>tham</a:t>
            </a:r>
            <a:r>
              <a:rPr lang="en-US" dirty="0"/>
              <a:t> </a:t>
            </a:r>
            <a:r>
              <a:rPr lang="en-US" dirty="0" err="1"/>
              <a:t>khảo</a:t>
            </a:r>
            <a:r>
              <a:rPr lang="en-US" dirty="0"/>
              <a:t> </a:t>
            </a:r>
          </a:p>
          <a:p>
            <a:pPr marL="457200" indent="-457200">
              <a:buFont typeface="Calibri" panose="020F0502020204030204" pitchFamily="34" charset="0"/>
              <a:buAutoNum type="arabicPeriod"/>
            </a:pPr>
            <a:r>
              <a:rPr lang="en-US" dirty="0" err="1"/>
              <a:t>Cấu</a:t>
            </a:r>
            <a:r>
              <a:rPr lang="en-US" dirty="0"/>
              <a:t> </a:t>
            </a:r>
            <a:r>
              <a:rPr lang="en-US" dirty="0" err="1"/>
              <a:t>trúc</a:t>
            </a:r>
            <a:r>
              <a:rPr lang="en-US" dirty="0"/>
              <a:t> </a:t>
            </a:r>
            <a:r>
              <a:rPr lang="en-US" dirty="0" err="1"/>
              <a:t>tài</a:t>
            </a:r>
            <a:r>
              <a:rPr lang="en-US" dirty="0"/>
              <a:t> </a:t>
            </a:r>
            <a:r>
              <a:rPr lang="en-US" dirty="0" err="1"/>
              <a:t>liệu</a:t>
            </a:r>
            <a:endParaRPr lang="en-US" dirty="0"/>
          </a:p>
          <a:p>
            <a:pPr marL="457200" indent="-457200">
              <a:buFont typeface="Calibri" panose="020F0502020204030204" pitchFamily="34" charset="0"/>
              <a:buAutoNum type="arabicPeriod"/>
            </a:pPr>
            <a:r>
              <a:rPr lang="en-US" dirty="0" err="1"/>
              <a:t>Các</a:t>
            </a:r>
            <a:r>
              <a:rPr lang="en-US" dirty="0"/>
              <a:t> </a:t>
            </a:r>
            <a:r>
              <a:rPr lang="en-US" dirty="0" err="1"/>
              <a:t>nội</a:t>
            </a:r>
            <a:r>
              <a:rPr lang="en-US" dirty="0"/>
              <a:t> dung </a:t>
            </a:r>
            <a:r>
              <a:rPr lang="en-US" dirty="0" err="1"/>
              <a:t>cụ</a:t>
            </a:r>
            <a:r>
              <a:rPr lang="en-US" dirty="0"/>
              <a:t> </a:t>
            </a:r>
            <a:r>
              <a:rPr lang="en-US" dirty="0" err="1"/>
              <a:t>thể</a:t>
            </a:r>
            <a:endParaRPr lang="en-US" dirty="0"/>
          </a:p>
        </p:txBody>
      </p:sp>
      <p:sp>
        <p:nvSpPr>
          <p:cNvPr id="7" name="Slide Number Placeholder 6"/>
          <p:cNvSpPr>
            <a:spLocks noGrp="1"/>
          </p:cNvSpPr>
          <p:nvPr>
            <p:ph type="sldNum" sz="quarter" idx="12"/>
          </p:nvPr>
        </p:nvSpPr>
        <p:spPr/>
        <p:txBody>
          <a:bodyPr/>
          <a:lstStyle/>
          <a:p>
            <a:fld id="{153FB917-1A1F-42ED-9D76-87630D7E5406}" type="slidenum">
              <a:rPr lang="en-US" smtClean="0"/>
              <a:pPr/>
              <a:t>2</a:t>
            </a:fld>
            <a:endParaRPr lang="en-US"/>
          </a:p>
        </p:txBody>
      </p:sp>
    </p:spTree>
    <p:extLst>
      <p:ext uri="{BB962C8B-B14F-4D97-AF65-F5344CB8AC3E}">
        <p14:creationId xmlns:p14="http://schemas.microsoft.com/office/powerpoint/2010/main" val="2847828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286604"/>
            <a:ext cx="7936029" cy="1184387"/>
          </a:xfrm>
        </p:spPr>
        <p:txBody>
          <a:bodyPr>
            <a:normAutofit fontScale="90000"/>
          </a:bodyPr>
          <a:lstStyle/>
          <a:p>
            <a:r>
              <a:rPr lang="en-US" b="1" dirty="0" err="1"/>
              <a:t>Cơ</a:t>
            </a:r>
            <a:r>
              <a:rPr lang="en-US" b="1" dirty="0"/>
              <a:t> </a:t>
            </a:r>
            <a:r>
              <a:rPr lang="en-US" b="1" dirty="0" err="1"/>
              <a:t>sở</a:t>
            </a:r>
            <a:r>
              <a:rPr lang="en-US" b="1" dirty="0"/>
              <a:t> </a:t>
            </a:r>
            <a:r>
              <a:rPr lang="en-US" b="1" dirty="0" err="1"/>
              <a:t>của</a:t>
            </a:r>
            <a:r>
              <a:rPr lang="en-US" b="1" dirty="0"/>
              <a:t> </a:t>
            </a:r>
            <a:r>
              <a:rPr lang="en-US" b="1" dirty="0" err="1"/>
              <a:t>việc</a:t>
            </a:r>
            <a:r>
              <a:rPr lang="en-US" b="1" dirty="0"/>
              <a:t> </a:t>
            </a:r>
            <a:r>
              <a:rPr lang="en-US" b="1" dirty="0" err="1"/>
              <a:t>xây</a:t>
            </a:r>
            <a:r>
              <a:rPr lang="en-US" b="1" dirty="0"/>
              <a:t> </a:t>
            </a:r>
            <a:r>
              <a:rPr lang="en-US" b="1" dirty="0" err="1"/>
              <a:t>dựng</a:t>
            </a:r>
            <a:r>
              <a:rPr lang="en-US" b="1" dirty="0"/>
              <a:t> </a:t>
            </a:r>
            <a:r>
              <a:rPr lang="en-US" b="1" dirty="0" err="1"/>
              <a:t>tài</a:t>
            </a:r>
            <a:r>
              <a:rPr lang="en-US" b="1" dirty="0"/>
              <a:t> </a:t>
            </a:r>
            <a:r>
              <a:rPr lang="en-US" b="1" dirty="0" err="1"/>
              <a:t>liệu</a:t>
            </a:r>
            <a:endParaRPr lang="en-US" b="1" dirty="0"/>
          </a:p>
        </p:txBody>
      </p:sp>
      <p:sp>
        <p:nvSpPr>
          <p:cNvPr id="3" name="Content Placeholder 2"/>
          <p:cNvSpPr>
            <a:spLocks noGrp="1"/>
          </p:cNvSpPr>
          <p:nvPr>
            <p:ph idx="1"/>
          </p:nvPr>
        </p:nvSpPr>
        <p:spPr>
          <a:xfrm>
            <a:off x="508000" y="1845734"/>
            <a:ext cx="8379327" cy="4023360"/>
          </a:xfrm>
        </p:spPr>
        <p:txBody>
          <a:bodyPr>
            <a:noAutofit/>
          </a:bodyPr>
          <a:lstStyle/>
          <a:p>
            <a:pPr marL="90488" indent="311150">
              <a:spcBef>
                <a:spcPts val="600"/>
              </a:spcBef>
              <a:spcAft>
                <a:spcPts val="0"/>
              </a:spcAft>
              <a:buFont typeface="Arial" panose="020B0604020202020204" pitchFamily="34" charset="0"/>
              <a:buChar char="•"/>
            </a:pPr>
            <a:r>
              <a:rPr lang="en-US" sz="2000" dirty="0"/>
              <a:t> </a:t>
            </a:r>
            <a:r>
              <a:rPr lang="en-US" sz="2000" b="1" dirty="0" err="1"/>
              <a:t>Nghị</a:t>
            </a:r>
            <a:r>
              <a:rPr lang="en-US" sz="2000" b="1" dirty="0"/>
              <a:t> </a:t>
            </a:r>
            <a:r>
              <a:rPr lang="en-US" sz="2000" b="1" dirty="0" err="1"/>
              <a:t>quyết</a:t>
            </a:r>
            <a:r>
              <a:rPr lang="en-US" sz="2000" b="1" dirty="0"/>
              <a:t> 20-NQ-TW: </a:t>
            </a:r>
            <a:r>
              <a:rPr lang="en-US" sz="2000" dirty="0" err="1"/>
              <a:t>mục</a:t>
            </a:r>
            <a:r>
              <a:rPr lang="en-US" sz="2000" dirty="0"/>
              <a:t> </a:t>
            </a:r>
            <a:r>
              <a:rPr lang="en-US" sz="2000" dirty="0" err="1"/>
              <a:t>tiêu</a:t>
            </a:r>
            <a:r>
              <a:rPr lang="en-US" sz="2000" dirty="0"/>
              <a:t> 95% TYT </a:t>
            </a:r>
            <a:r>
              <a:rPr lang="en-US" sz="2000" dirty="0" err="1"/>
              <a:t>xã</a:t>
            </a:r>
            <a:r>
              <a:rPr lang="en-US" sz="2000" dirty="0"/>
              <a:t>/</a:t>
            </a:r>
            <a:r>
              <a:rPr lang="en-US" sz="2000" dirty="0" err="1"/>
              <a:t>phường</a:t>
            </a:r>
            <a:r>
              <a:rPr lang="en-US" sz="2000" dirty="0"/>
              <a:t>/</a:t>
            </a:r>
            <a:r>
              <a:rPr lang="en-US" sz="2000" dirty="0" err="1"/>
              <a:t>thị</a:t>
            </a:r>
            <a:r>
              <a:rPr lang="en-US" sz="2000" dirty="0"/>
              <a:t> </a:t>
            </a:r>
            <a:r>
              <a:rPr lang="en-US" sz="2000" dirty="0" err="1"/>
              <a:t>trấn</a:t>
            </a:r>
            <a:r>
              <a:rPr lang="en-US" sz="2000" dirty="0"/>
              <a:t> </a:t>
            </a:r>
            <a:r>
              <a:rPr lang="en-US" sz="2000" dirty="0" err="1"/>
              <a:t>quản</a:t>
            </a:r>
            <a:r>
              <a:rPr lang="en-US" sz="2000" dirty="0"/>
              <a:t> </a:t>
            </a:r>
            <a:r>
              <a:rPr lang="en-US" sz="2000" dirty="0" err="1"/>
              <a:t>lý</a:t>
            </a:r>
            <a:r>
              <a:rPr lang="en-US" sz="2000" dirty="0"/>
              <a:t> </a:t>
            </a:r>
            <a:r>
              <a:rPr lang="en-US" sz="2000" dirty="0" err="1"/>
              <a:t>và</a:t>
            </a:r>
            <a:r>
              <a:rPr lang="en-US" sz="2000" dirty="0"/>
              <a:t> </a:t>
            </a:r>
            <a:r>
              <a:rPr lang="en-US" sz="2000" dirty="0" err="1"/>
              <a:t>điều</a:t>
            </a:r>
            <a:r>
              <a:rPr lang="en-US" sz="2000" dirty="0"/>
              <a:t> </a:t>
            </a:r>
            <a:r>
              <a:rPr lang="en-US" sz="2000" dirty="0" err="1"/>
              <a:t>trị</a:t>
            </a:r>
            <a:r>
              <a:rPr lang="en-US" sz="2000" dirty="0"/>
              <a:t> </a:t>
            </a:r>
            <a:r>
              <a:rPr lang="en-US" sz="2000" dirty="0" err="1"/>
              <a:t>một</a:t>
            </a:r>
            <a:r>
              <a:rPr lang="en-US" sz="2000" dirty="0"/>
              <a:t> </a:t>
            </a:r>
            <a:r>
              <a:rPr lang="en-US" sz="2000" dirty="0" err="1"/>
              <a:t>số</a:t>
            </a:r>
            <a:r>
              <a:rPr lang="en-US" sz="2000" dirty="0"/>
              <a:t> </a:t>
            </a:r>
            <a:r>
              <a:rPr lang="en-US" sz="2000" dirty="0" err="1"/>
              <a:t>bệnh</a:t>
            </a:r>
            <a:r>
              <a:rPr lang="en-US" sz="2000" dirty="0"/>
              <a:t> </a:t>
            </a:r>
            <a:r>
              <a:rPr lang="en-US" sz="2000" dirty="0" err="1"/>
              <a:t>không</a:t>
            </a:r>
            <a:r>
              <a:rPr lang="en-US" sz="2000" dirty="0"/>
              <a:t> </a:t>
            </a:r>
            <a:r>
              <a:rPr lang="en-US" sz="2000" dirty="0" err="1"/>
              <a:t>lây</a:t>
            </a:r>
            <a:r>
              <a:rPr lang="en-US" sz="2000" dirty="0"/>
              <a:t> </a:t>
            </a:r>
            <a:r>
              <a:rPr lang="en-US" sz="2000" dirty="0" err="1"/>
              <a:t>nhiễm</a:t>
            </a:r>
            <a:r>
              <a:rPr lang="en-US" sz="2000" dirty="0"/>
              <a:t> (KLN) </a:t>
            </a:r>
            <a:r>
              <a:rPr lang="en-US" sz="2000" dirty="0" err="1"/>
              <a:t>vào</a:t>
            </a:r>
            <a:r>
              <a:rPr lang="en-US" sz="2000" dirty="0"/>
              <a:t> </a:t>
            </a:r>
            <a:r>
              <a:rPr lang="en-US" sz="2000" dirty="0" err="1"/>
              <a:t>năm</a:t>
            </a:r>
            <a:r>
              <a:rPr lang="en-US" sz="2000" dirty="0"/>
              <a:t> 2025.</a:t>
            </a:r>
          </a:p>
          <a:p>
            <a:pPr marL="90488" indent="311150">
              <a:spcBef>
                <a:spcPts val="600"/>
              </a:spcBef>
              <a:spcAft>
                <a:spcPts val="0"/>
              </a:spcAft>
              <a:buFont typeface="Arial" panose="020B0604020202020204" pitchFamily="34" charset="0"/>
              <a:buChar char="•"/>
            </a:pPr>
            <a:r>
              <a:rPr lang="en-US" sz="2000" dirty="0"/>
              <a:t> </a:t>
            </a:r>
            <a:r>
              <a:rPr lang="en-US" sz="2000" b="1" dirty="0" err="1"/>
              <a:t>Chiến</a:t>
            </a:r>
            <a:r>
              <a:rPr lang="en-US" sz="2000" b="1" dirty="0"/>
              <a:t> </a:t>
            </a:r>
            <a:r>
              <a:rPr lang="en-US" sz="2000" b="1" dirty="0" err="1"/>
              <a:t>lược</a:t>
            </a:r>
            <a:r>
              <a:rPr lang="en-US" sz="2000" b="1" dirty="0"/>
              <a:t> </a:t>
            </a:r>
            <a:r>
              <a:rPr lang="en-US" sz="2000" b="1" dirty="0" err="1"/>
              <a:t>quốc</a:t>
            </a:r>
            <a:r>
              <a:rPr lang="en-US" sz="2000" b="1" dirty="0"/>
              <a:t> </a:t>
            </a:r>
            <a:r>
              <a:rPr lang="en-US" sz="2000" b="1" dirty="0" err="1"/>
              <a:t>gia</a:t>
            </a:r>
            <a:r>
              <a:rPr lang="en-US" sz="2000" b="1" dirty="0"/>
              <a:t> PC </a:t>
            </a:r>
            <a:r>
              <a:rPr lang="en-US" sz="2000" b="1" dirty="0" err="1"/>
              <a:t>bệnh</a:t>
            </a:r>
            <a:r>
              <a:rPr lang="en-US" sz="2000" b="1" dirty="0"/>
              <a:t> KNL: </a:t>
            </a:r>
            <a:r>
              <a:rPr lang="en-US" sz="2000" dirty="0" err="1"/>
              <a:t>dự</a:t>
            </a:r>
            <a:r>
              <a:rPr lang="en-US" sz="2000" dirty="0"/>
              <a:t> </a:t>
            </a:r>
            <a:r>
              <a:rPr lang="en-US" sz="2000" dirty="0" err="1"/>
              <a:t>phòng</a:t>
            </a:r>
            <a:r>
              <a:rPr lang="en-US" sz="2000" dirty="0"/>
              <a:t>, </a:t>
            </a:r>
            <a:r>
              <a:rPr lang="en-US" sz="2000" dirty="0" err="1"/>
              <a:t>chẩn</a:t>
            </a:r>
            <a:r>
              <a:rPr lang="en-US" sz="2000" dirty="0"/>
              <a:t> </a:t>
            </a:r>
            <a:r>
              <a:rPr lang="en-US" sz="2000" dirty="0" err="1"/>
              <a:t>đoán</a:t>
            </a:r>
            <a:r>
              <a:rPr lang="en-US" sz="2000" dirty="0"/>
              <a:t>, </a:t>
            </a:r>
            <a:r>
              <a:rPr lang="en-US" sz="2000" dirty="0" err="1"/>
              <a:t>điều</a:t>
            </a:r>
            <a:r>
              <a:rPr lang="en-US" sz="2000" dirty="0"/>
              <a:t> </a:t>
            </a:r>
            <a:r>
              <a:rPr lang="en-US" sz="2000" dirty="0" err="1"/>
              <a:t>trị</a:t>
            </a:r>
            <a:r>
              <a:rPr lang="en-US" sz="2000" dirty="0"/>
              <a:t> </a:t>
            </a:r>
            <a:r>
              <a:rPr lang="en-US" sz="2000" dirty="0" err="1"/>
              <a:t>và</a:t>
            </a:r>
            <a:r>
              <a:rPr lang="en-US" sz="2000" dirty="0"/>
              <a:t> </a:t>
            </a:r>
            <a:r>
              <a:rPr lang="en-US" sz="2000" dirty="0" err="1"/>
              <a:t>quản</a:t>
            </a:r>
            <a:r>
              <a:rPr lang="en-US" sz="2000" dirty="0"/>
              <a:t> </a:t>
            </a:r>
            <a:r>
              <a:rPr lang="en-US" sz="2000" dirty="0" err="1"/>
              <a:t>lý</a:t>
            </a:r>
            <a:r>
              <a:rPr lang="en-US" sz="2000" dirty="0"/>
              <a:t> </a:t>
            </a:r>
            <a:r>
              <a:rPr lang="en-US" sz="2000" dirty="0" err="1"/>
              <a:t>bệnh</a:t>
            </a:r>
            <a:r>
              <a:rPr lang="en-US" sz="2000" dirty="0"/>
              <a:t> KLN </a:t>
            </a:r>
            <a:r>
              <a:rPr lang="en-US" sz="2000" dirty="0" err="1"/>
              <a:t>tại</a:t>
            </a:r>
            <a:r>
              <a:rPr lang="en-US" sz="2000" dirty="0"/>
              <a:t> </a:t>
            </a:r>
            <a:r>
              <a:rPr lang="en-US" sz="2000" dirty="0" err="1"/>
              <a:t>tuyến</a:t>
            </a:r>
            <a:r>
              <a:rPr lang="en-US" sz="2000" dirty="0"/>
              <a:t> YTCS.</a:t>
            </a:r>
          </a:p>
          <a:p>
            <a:pPr marL="90488" indent="311150">
              <a:spcBef>
                <a:spcPts val="600"/>
              </a:spcBef>
              <a:spcAft>
                <a:spcPts val="0"/>
              </a:spcAft>
              <a:buFont typeface="Arial" panose="020B0604020202020204" pitchFamily="34" charset="0"/>
              <a:buChar char="•"/>
            </a:pPr>
            <a:r>
              <a:rPr lang="en-US" sz="2000" dirty="0"/>
              <a:t> </a:t>
            </a:r>
            <a:r>
              <a:rPr lang="en-US" sz="2000" b="1" dirty="0" err="1"/>
              <a:t>Bộ</a:t>
            </a:r>
            <a:r>
              <a:rPr lang="en-US" sz="2000" b="1" dirty="0"/>
              <a:t> Y </a:t>
            </a:r>
            <a:r>
              <a:rPr lang="en-US" sz="2000" b="1" dirty="0" err="1"/>
              <a:t>tế</a:t>
            </a:r>
            <a:r>
              <a:rPr lang="en-US" sz="2000" dirty="0"/>
              <a:t> </a:t>
            </a:r>
            <a:r>
              <a:rPr lang="en-US" sz="2000" dirty="0" err="1"/>
              <a:t>đã</a:t>
            </a:r>
            <a:r>
              <a:rPr lang="en-US" sz="2000" dirty="0"/>
              <a:t> </a:t>
            </a:r>
            <a:r>
              <a:rPr lang="en-US" sz="2000" dirty="0" err="1"/>
              <a:t>các</a:t>
            </a:r>
            <a:r>
              <a:rPr lang="en-US" sz="2000" dirty="0"/>
              <a:t> </a:t>
            </a:r>
            <a:r>
              <a:rPr lang="en-US" sz="2000" dirty="0" err="1"/>
              <a:t>hướng</a:t>
            </a:r>
            <a:r>
              <a:rPr lang="en-US" sz="2000" dirty="0"/>
              <a:t> </a:t>
            </a:r>
            <a:r>
              <a:rPr lang="en-US" sz="2000" dirty="0" err="1"/>
              <a:t>dẫn</a:t>
            </a:r>
            <a:r>
              <a:rPr lang="en-US" sz="2000" dirty="0"/>
              <a:t> </a:t>
            </a:r>
            <a:r>
              <a:rPr lang="en-US" sz="2000" dirty="0" err="1"/>
              <a:t>chuyên</a:t>
            </a:r>
            <a:r>
              <a:rPr lang="en-US" sz="2000" dirty="0"/>
              <a:t> </a:t>
            </a:r>
            <a:r>
              <a:rPr lang="en-US" sz="2000" dirty="0" err="1"/>
              <a:t>môn</a:t>
            </a:r>
            <a:r>
              <a:rPr lang="en-US" sz="2000" dirty="0"/>
              <a:t> </a:t>
            </a:r>
            <a:r>
              <a:rPr lang="en-US" sz="2000" dirty="0" err="1"/>
              <a:t>về</a:t>
            </a:r>
            <a:r>
              <a:rPr lang="en-US" sz="2000" dirty="0"/>
              <a:t> </a:t>
            </a:r>
            <a:r>
              <a:rPr lang="en-US" sz="2000" dirty="0" err="1"/>
              <a:t>chẩn</a:t>
            </a:r>
            <a:r>
              <a:rPr lang="en-US" sz="2000" dirty="0"/>
              <a:t> </a:t>
            </a:r>
            <a:r>
              <a:rPr lang="en-US" sz="2000" dirty="0" err="1"/>
              <a:t>đoán</a:t>
            </a:r>
            <a:r>
              <a:rPr lang="en-US" sz="2000" dirty="0"/>
              <a:t> </a:t>
            </a:r>
            <a:r>
              <a:rPr lang="en-US" sz="2000" dirty="0" err="1"/>
              <a:t>và</a:t>
            </a:r>
            <a:r>
              <a:rPr lang="en-US" sz="2000" dirty="0"/>
              <a:t> </a:t>
            </a:r>
            <a:r>
              <a:rPr lang="en-US" sz="2000" dirty="0" err="1"/>
              <a:t>điều</a:t>
            </a:r>
            <a:r>
              <a:rPr lang="en-US" sz="2000" dirty="0"/>
              <a:t> </a:t>
            </a:r>
            <a:r>
              <a:rPr lang="en-US" sz="2000" dirty="0" err="1"/>
              <a:t>trị</a:t>
            </a:r>
            <a:r>
              <a:rPr lang="en-US" sz="2000" dirty="0"/>
              <a:t> </a:t>
            </a:r>
            <a:r>
              <a:rPr lang="en-US" sz="2000" dirty="0" err="1"/>
              <a:t>một</a:t>
            </a:r>
            <a:r>
              <a:rPr lang="en-US" sz="2000" dirty="0"/>
              <a:t> </a:t>
            </a:r>
            <a:r>
              <a:rPr lang="en-US" sz="2000" dirty="0" err="1"/>
              <a:t>số</a:t>
            </a:r>
            <a:r>
              <a:rPr lang="en-US" sz="2000" dirty="0"/>
              <a:t> </a:t>
            </a:r>
            <a:r>
              <a:rPr lang="en-US" sz="2000" dirty="0" err="1"/>
              <a:t>bệnh</a:t>
            </a:r>
            <a:r>
              <a:rPr lang="en-US" sz="2000" dirty="0"/>
              <a:t> KLN </a:t>
            </a:r>
            <a:r>
              <a:rPr lang="en-US" sz="2000" dirty="0" err="1"/>
              <a:t>tại</a:t>
            </a:r>
            <a:r>
              <a:rPr lang="en-US" sz="2000" dirty="0"/>
              <a:t> </a:t>
            </a:r>
            <a:r>
              <a:rPr lang="en-US" sz="2000" dirty="0" err="1"/>
              <a:t>tuyến</a:t>
            </a:r>
            <a:r>
              <a:rPr lang="en-US" sz="2000" dirty="0"/>
              <a:t> YTCS.</a:t>
            </a:r>
          </a:p>
          <a:p>
            <a:pPr marL="90488" indent="311150">
              <a:spcBef>
                <a:spcPts val="600"/>
              </a:spcBef>
              <a:spcAft>
                <a:spcPts val="0"/>
              </a:spcAft>
              <a:buFont typeface="Arial" panose="020B0604020202020204" pitchFamily="34" charset="0"/>
              <a:buChar char="•"/>
            </a:pPr>
            <a:r>
              <a:rPr lang="en-US" sz="2000" dirty="0"/>
              <a:t>TYT </a:t>
            </a:r>
            <a:r>
              <a:rPr lang="en-US" sz="2000" dirty="0" err="1"/>
              <a:t>xã</a:t>
            </a:r>
            <a:r>
              <a:rPr lang="en-US" sz="2000" dirty="0"/>
              <a:t>/</a:t>
            </a:r>
            <a:r>
              <a:rPr lang="en-US" sz="2000" dirty="0" err="1"/>
              <a:t>phường</a:t>
            </a:r>
            <a:r>
              <a:rPr lang="en-US" sz="2000" dirty="0"/>
              <a:t>/</a:t>
            </a:r>
            <a:r>
              <a:rPr lang="en-US" sz="2000" dirty="0" err="1"/>
              <a:t>thị</a:t>
            </a:r>
            <a:r>
              <a:rPr lang="en-US" sz="2000" dirty="0"/>
              <a:t> </a:t>
            </a:r>
            <a:r>
              <a:rPr lang="en-US" sz="2000" dirty="0" err="1"/>
              <a:t>trấn</a:t>
            </a:r>
            <a:r>
              <a:rPr lang="en-US" sz="2000" dirty="0"/>
              <a:t> </a:t>
            </a:r>
            <a:r>
              <a:rPr lang="en-US" sz="2000" dirty="0" err="1"/>
              <a:t>đóng</a:t>
            </a:r>
            <a:r>
              <a:rPr lang="en-US" sz="2000" dirty="0"/>
              <a:t> </a:t>
            </a:r>
            <a:r>
              <a:rPr lang="en-US" sz="2000" dirty="0" err="1"/>
              <a:t>vai</a:t>
            </a:r>
            <a:r>
              <a:rPr lang="en-US" sz="2000" dirty="0"/>
              <a:t> </a:t>
            </a:r>
            <a:r>
              <a:rPr lang="en-US" sz="2000" dirty="0" err="1"/>
              <a:t>trò</a:t>
            </a:r>
            <a:r>
              <a:rPr lang="en-US" sz="2000" dirty="0"/>
              <a:t> </a:t>
            </a:r>
            <a:r>
              <a:rPr lang="en-US" sz="2000" dirty="0" err="1"/>
              <a:t>nòng</a:t>
            </a:r>
            <a:r>
              <a:rPr lang="en-US" sz="2000" dirty="0"/>
              <a:t> </a:t>
            </a:r>
            <a:r>
              <a:rPr lang="en-US" sz="2000" dirty="0" err="1"/>
              <a:t>cốt</a:t>
            </a:r>
            <a:r>
              <a:rPr lang="en-US" sz="2000" dirty="0"/>
              <a:t> </a:t>
            </a:r>
            <a:r>
              <a:rPr lang="en-US" sz="2000" dirty="0" err="1"/>
              <a:t>dự</a:t>
            </a:r>
            <a:r>
              <a:rPr lang="en-US" sz="2000" dirty="0"/>
              <a:t> </a:t>
            </a:r>
            <a:r>
              <a:rPr lang="en-US" sz="2000" dirty="0" err="1"/>
              <a:t>phòng</a:t>
            </a:r>
            <a:r>
              <a:rPr lang="en-US" sz="2000" dirty="0"/>
              <a:t>, </a:t>
            </a:r>
            <a:r>
              <a:rPr lang="en-US" sz="2000" dirty="0" err="1"/>
              <a:t>quản</a:t>
            </a:r>
            <a:r>
              <a:rPr lang="en-US" sz="2000" dirty="0"/>
              <a:t> </a:t>
            </a:r>
            <a:r>
              <a:rPr lang="en-US" sz="2000" dirty="0" err="1"/>
              <a:t>lý</a:t>
            </a:r>
            <a:r>
              <a:rPr lang="en-US" sz="2000" dirty="0"/>
              <a:t> </a:t>
            </a:r>
            <a:r>
              <a:rPr lang="en-US" sz="2000" dirty="0" err="1"/>
              <a:t>và</a:t>
            </a:r>
            <a:r>
              <a:rPr lang="en-US" sz="2000" dirty="0"/>
              <a:t> </a:t>
            </a:r>
            <a:r>
              <a:rPr lang="en-US" sz="2000" dirty="0" err="1"/>
              <a:t>điều</a:t>
            </a:r>
            <a:r>
              <a:rPr lang="en-US" sz="2000" dirty="0"/>
              <a:t> </a:t>
            </a:r>
            <a:r>
              <a:rPr lang="en-US" sz="2000" dirty="0" err="1"/>
              <a:t>trị</a:t>
            </a:r>
            <a:r>
              <a:rPr lang="en-US" sz="2000" dirty="0"/>
              <a:t> </a:t>
            </a:r>
            <a:r>
              <a:rPr lang="en-US" sz="2000" dirty="0" err="1"/>
              <a:t>một</a:t>
            </a:r>
            <a:r>
              <a:rPr lang="en-US" sz="2000" dirty="0"/>
              <a:t> </a:t>
            </a:r>
            <a:r>
              <a:rPr lang="en-US" sz="2000" dirty="0" err="1"/>
              <a:t>số</a:t>
            </a:r>
            <a:r>
              <a:rPr lang="en-US" sz="2000" dirty="0"/>
              <a:t> </a:t>
            </a:r>
            <a:r>
              <a:rPr lang="en-US" sz="2000" dirty="0" err="1"/>
              <a:t>bệnh</a:t>
            </a:r>
            <a:r>
              <a:rPr lang="en-US" sz="2000" dirty="0"/>
              <a:t> KNL </a:t>
            </a:r>
            <a:r>
              <a:rPr lang="en-US" sz="2000" dirty="0" err="1"/>
              <a:t>thông</a:t>
            </a:r>
            <a:r>
              <a:rPr lang="en-US" sz="2000" dirty="0"/>
              <a:t> </a:t>
            </a:r>
            <a:r>
              <a:rPr lang="en-US" sz="2000" dirty="0" err="1"/>
              <a:t>thường</a:t>
            </a:r>
            <a:r>
              <a:rPr lang="en-US" sz="2000" dirty="0"/>
              <a:t> </a:t>
            </a:r>
            <a:r>
              <a:rPr lang="en-US" sz="2000" dirty="0" err="1"/>
              <a:t>như</a:t>
            </a:r>
            <a:r>
              <a:rPr lang="en-US" sz="2000" dirty="0"/>
              <a:t> THA, ĐTĐ.</a:t>
            </a:r>
          </a:p>
          <a:p>
            <a:pPr marL="90488" indent="0">
              <a:spcBef>
                <a:spcPts val="600"/>
              </a:spcBef>
              <a:spcAft>
                <a:spcPts val="0"/>
              </a:spcAft>
              <a:buNone/>
            </a:pPr>
            <a:r>
              <a:rPr lang="en-US" sz="2000">
                <a:solidFill>
                  <a:srgbClr val="FF0000"/>
                </a:solidFill>
              </a:rPr>
              <a:t>TUY NHIÊN</a:t>
            </a:r>
          </a:p>
          <a:p>
            <a:pPr marL="90488" indent="311150">
              <a:spcBef>
                <a:spcPts val="600"/>
              </a:spcBef>
              <a:spcAft>
                <a:spcPts val="0"/>
              </a:spcAft>
              <a:buFont typeface="Arial" panose="020B0604020202020204" pitchFamily="34" charset="0"/>
              <a:buChar char="•"/>
            </a:pPr>
            <a:r>
              <a:rPr lang="en-US" sz="2000">
                <a:solidFill>
                  <a:srgbClr val="FF0000"/>
                </a:solidFill>
              </a:rPr>
              <a:t>Kiến thức và thưc hành của CBYT tuyến YTCS còn hạn chế.</a:t>
            </a:r>
          </a:p>
          <a:p>
            <a:pPr marL="90488" indent="311150">
              <a:spcBef>
                <a:spcPts val="600"/>
              </a:spcBef>
              <a:spcAft>
                <a:spcPts val="0"/>
              </a:spcAft>
              <a:buFont typeface="Arial" panose="020B0604020202020204" pitchFamily="34" charset="0"/>
              <a:buChar char="•"/>
            </a:pPr>
            <a:r>
              <a:rPr lang="en-US" sz="2000">
                <a:solidFill>
                  <a:srgbClr val="FF0000"/>
                </a:solidFill>
              </a:rPr>
              <a:t>Việc </a:t>
            </a:r>
            <a:r>
              <a:rPr lang="en-US" sz="2000" dirty="0" err="1">
                <a:solidFill>
                  <a:srgbClr val="FF0000"/>
                </a:solidFill>
              </a:rPr>
              <a:t>phổ</a:t>
            </a:r>
            <a:r>
              <a:rPr lang="en-US" sz="2000" dirty="0">
                <a:solidFill>
                  <a:srgbClr val="FF0000"/>
                </a:solidFill>
              </a:rPr>
              <a:t> </a:t>
            </a:r>
            <a:r>
              <a:rPr lang="en-US" sz="2000" dirty="0" err="1">
                <a:solidFill>
                  <a:srgbClr val="FF0000"/>
                </a:solidFill>
              </a:rPr>
              <a:t>biến</a:t>
            </a:r>
            <a:r>
              <a:rPr lang="en-US" sz="2000" dirty="0">
                <a:solidFill>
                  <a:srgbClr val="FF0000"/>
                </a:solidFill>
              </a:rPr>
              <a:t>, </a:t>
            </a:r>
            <a:r>
              <a:rPr lang="en-US" sz="2000" dirty="0" err="1">
                <a:solidFill>
                  <a:srgbClr val="FF0000"/>
                </a:solidFill>
              </a:rPr>
              <a:t>triển</a:t>
            </a:r>
            <a:r>
              <a:rPr lang="en-US" sz="2000" dirty="0">
                <a:solidFill>
                  <a:srgbClr val="FF0000"/>
                </a:solidFill>
              </a:rPr>
              <a:t> </a:t>
            </a:r>
            <a:r>
              <a:rPr lang="en-US" sz="2000" dirty="0" err="1">
                <a:solidFill>
                  <a:srgbClr val="FF0000"/>
                </a:solidFill>
              </a:rPr>
              <a:t>khai</a:t>
            </a:r>
            <a:r>
              <a:rPr lang="en-US" sz="2000" dirty="0">
                <a:solidFill>
                  <a:srgbClr val="FF0000"/>
                </a:solidFill>
              </a:rPr>
              <a:t> </a:t>
            </a:r>
            <a:r>
              <a:rPr lang="en-US" sz="2000" dirty="0" err="1">
                <a:solidFill>
                  <a:srgbClr val="FF0000"/>
                </a:solidFill>
              </a:rPr>
              <a:t>văn</a:t>
            </a:r>
            <a:r>
              <a:rPr lang="en-US" sz="2000" dirty="0">
                <a:solidFill>
                  <a:srgbClr val="FF0000"/>
                </a:solidFill>
              </a:rPr>
              <a:t> </a:t>
            </a:r>
            <a:r>
              <a:rPr lang="en-US" sz="2000" dirty="0" err="1">
                <a:solidFill>
                  <a:srgbClr val="FF0000"/>
                </a:solidFill>
              </a:rPr>
              <a:t>bản</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cung</a:t>
            </a:r>
            <a:r>
              <a:rPr lang="en-US" sz="2000" dirty="0">
                <a:solidFill>
                  <a:srgbClr val="FF0000"/>
                </a:solidFill>
              </a:rPr>
              <a:t> </a:t>
            </a:r>
            <a:r>
              <a:rPr lang="en-US" sz="2000" dirty="0" err="1">
                <a:solidFill>
                  <a:srgbClr val="FF0000"/>
                </a:solidFill>
              </a:rPr>
              <a:t>cấp</a:t>
            </a:r>
            <a:r>
              <a:rPr lang="en-US" sz="2000" dirty="0">
                <a:solidFill>
                  <a:srgbClr val="FF0000"/>
                </a:solidFill>
              </a:rPr>
              <a:t> </a:t>
            </a:r>
            <a:r>
              <a:rPr lang="en-US" sz="2000" dirty="0" err="1">
                <a:solidFill>
                  <a:srgbClr val="FF0000"/>
                </a:solidFill>
              </a:rPr>
              <a:t>tài</a:t>
            </a:r>
            <a:r>
              <a:rPr lang="en-US" sz="2000" dirty="0">
                <a:solidFill>
                  <a:srgbClr val="FF0000"/>
                </a:solidFill>
              </a:rPr>
              <a:t> </a:t>
            </a:r>
            <a:r>
              <a:rPr lang="en-US" sz="2000" dirty="0" err="1">
                <a:solidFill>
                  <a:srgbClr val="FF0000"/>
                </a:solidFill>
              </a:rPr>
              <a:t>liệu</a:t>
            </a:r>
            <a:r>
              <a:rPr lang="en-US" sz="2000" dirty="0">
                <a:solidFill>
                  <a:srgbClr val="FF0000"/>
                </a:solidFill>
              </a:rPr>
              <a:t> </a:t>
            </a:r>
            <a:r>
              <a:rPr lang="en-US" sz="2000" dirty="0" err="1">
                <a:solidFill>
                  <a:srgbClr val="FF0000"/>
                </a:solidFill>
              </a:rPr>
              <a:t>hướng</a:t>
            </a:r>
            <a:r>
              <a:rPr lang="en-US" sz="2000" dirty="0">
                <a:solidFill>
                  <a:srgbClr val="FF0000"/>
                </a:solidFill>
              </a:rPr>
              <a:t> </a:t>
            </a:r>
            <a:r>
              <a:rPr lang="en-US" sz="2000" dirty="0" err="1">
                <a:solidFill>
                  <a:srgbClr val="FF0000"/>
                </a:solidFill>
              </a:rPr>
              <a:t>dẫn</a:t>
            </a:r>
            <a:r>
              <a:rPr lang="en-US" sz="2000" dirty="0">
                <a:solidFill>
                  <a:srgbClr val="FF0000"/>
                </a:solidFill>
              </a:rPr>
              <a:t> </a:t>
            </a:r>
            <a:r>
              <a:rPr lang="en-US" sz="2000" dirty="0" err="1">
                <a:solidFill>
                  <a:srgbClr val="FF0000"/>
                </a:solidFill>
              </a:rPr>
              <a:t>cho</a:t>
            </a:r>
            <a:r>
              <a:rPr lang="en-US" sz="2000" dirty="0">
                <a:solidFill>
                  <a:srgbClr val="FF0000"/>
                </a:solidFill>
              </a:rPr>
              <a:t> CBYT </a:t>
            </a:r>
            <a:r>
              <a:rPr lang="en-US" sz="2000" dirty="0" err="1">
                <a:solidFill>
                  <a:srgbClr val="FF0000"/>
                </a:solidFill>
              </a:rPr>
              <a:t>xã</a:t>
            </a:r>
            <a:r>
              <a:rPr lang="en-US" sz="2000" dirty="0">
                <a:solidFill>
                  <a:srgbClr val="FF0000"/>
                </a:solidFill>
              </a:rPr>
              <a:t> </a:t>
            </a:r>
            <a:r>
              <a:rPr lang="en-US" sz="2000" dirty="0" err="1">
                <a:solidFill>
                  <a:srgbClr val="FF0000"/>
                </a:solidFill>
              </a:rPr>
              <a:t>chưa</a:t>
            </a:r>
            <a:r>
              <a:rPr lang="en-US" sz="2000" dirty="0">
                <a:solidFill>
                  <a:srgbClr val="FF0000"/>
                </a:solidFill>
              </a:rPr>
              <a:t> </a:t>
            </a:r>
            <a:r>
              <a:rPr lang="en-US" sz="2000" dirty="0" err="1">
                <a:solidFill>
                  <a:srgbClr val="FF0000"/>
                </a:solidFill>
              </a:rPr>
              <a:t>đồng</a:t>
            </a:r>
            <a:r>
              <a:rPr lang="en-US" sz="2000" dirty="0">
                <a:solidFill>
                  <a:srgbClr val="FF0000"/>
                </a:solidFill>
              </a:rPr>
              <a:t> </a:t>
            </a:r>
            <a:r>
              <a:rPr lang="en-US" sz="2000" dirty="0" err="1">
                <a:solidFill>
                  <a:srgbClr val="FF0000"/>
                </a:solidFill>
              </a:rPr>
              <a:t>bộ</a:t>
            </a:r>
            <a:r>
              <a:rPr lang="en-US" sz="2000" dirty="0">
                <a:solidFill>
                  <a:srgbClr val="FF0000"/>
                </a:solidFill>
              </a:rPr>
              <a:t>.</a:t>
            </a:r>
          </a:p>
          <a:p>
            <a:pPr marL="90488" indent="311150">
              <a:spcBef>
                <a:spcPts val="600"/>
              </a:spcBef>
              <a:spcAft>
                <a:spcPts val="0"/>
              </a:spcAft>
              <a:buFont typeface="Arial" panose="020B0604020202020204" pitchFamily="34" charset="0"/>
              <a:buChar char="•"/>
            </a:pPr>
            <a:r>
              <a:rPr lang="en-US" sz="2000">
                <a:solidFill>
                  <a:srgbClr val="FF0000"/>
                </a:solidFill>
              </a:rPr>
              <a:t>Thiếu </a:t>
            </a:r>
            <a:r>
              <a:rPr lang="en-US" sz="2000" dirty="0" err="1">
                <a:solidFill>
                  <a:srgbClr val="FF0000"/>
                </a:solidFill>
              </a:rPr>
              <a:t>hướng</a:t>
            </a:r>
            <a:r>
              <a:rPr lang="en-US" sz="2000" dirty="0">
                <a:solidFill>
                  <a:srgbClr val="FF0000"/>
                </a:solidFill>
              </a:rPr>
              <a:t> </a:t>
            </a:r>
            <a:r>
              <a:rPr lang="en-US" sz="2000" dirty="0" err="1">
                <a:solidFill>
                  <a:srgbClr val="FF0000"/>
                </a:solidFill>
              </a:rPr>
              <a:t>dẫn</a:t>
            </a:r>
            <a:r>
              <a:rPr lang="en-US" sz="2000" dirty="0">
                <a:solidFill>
                  <a:srgbClr val="FF0000"/>
                </a:solidFill>
              </a:rPr>
              <a:t> </a:t>
            </a:r>
            <a:r>
              <a:rPr lang="en-US" sz="2000" dirty="0" err="1">
                <a:solidFill>
                  <a:srgbClr val="FF0000"/>
                </a:solidFill>
              </a:rPr>
              <a:t>cho</a:t>
            </a:r>
            <a:r>
              <a:rPr lang="en-US" sz="2000" dirty="0">
                <a:solidFill>
                  <a:srgbClr val="FF0000"/>
                </a:solidFill>
              </a:rPr>
              <a:t> CBYT </a:t>
            </a:r>
            <a:r>
              <a:rPr lang="en-US" sz="2000" dirty="0" err="1">
                <a:solidFill>
                  <a:srgbClr val="FF0000"/>
                </a:solidFill>
              </a:rPr>
              <a:t>xã</a:t>
            </a:r>
            <a:r>
              <a:rPr lang="en-US" sz="2000" dirty="0">
                <a:solidFill>
                  <a:srgbClr val="FF0000"/>
                </a:solidFill>
              </a:rPr>
              <a:t> </a:t>
            </a:r>
            <a:r>
              <a:rPr lang="en-US" sz="2000" dirty="0" err="1">
                <a:solidFill>
                  <a:srgbClr val="FF0000"/>
                </a:solidFill>
              </a:rPr>
              <a:t>theo</a:t>
            </a:r>
            <a:r>
              <a:rPr lang="en-US" sz="2000" dirty="0">
                <a:solidFill>
                  <a:srgbClr val="FF0000"/>
                </a:solidFill>
              </a:rPr>
              <a:t> </a:t>
            </a:r>
            <a:r>
              <a:rPr lang="en-US" sz="2000" dirty="0" err="1">
                <a:solidFill>
                  <a:srgbClr val="FF0000"/>
                </a:solidFill>
              </a:rPr>
              <a:t>cách</a:t>
            </a:r>
            <a:r>
              <a:rPr lang="en-US" sz="2000" dirty="0">
                <a:solidFill>
                  <a:srgbClr val="FF0000"/>
                </a:solidFill>
              </a:rPr>
              <a:t> </a:t>
            </a:r>
            <a:r>
              <a:rPr lang="en-US" sz="2000" dirty="0" err="1">
                <a:solidFill>
                  <a:srgbClr val="FF0000"/>
                </a:solidFill>
              </a:rPr>
              <a:t>tiếp</a:t>
            </a:r>
            <a:r>
              <a:rPr lang="en-US" sz="2000" dirty="0">
                <a:solidFill>
                  <a:srgbClr val="FF0000"/>
                </a:solidFill>
              </a:rPr>
              <a:t> </a:t>
            </a:r>
            <a:r>
              <a:rPr lang="en-US" sz="2000" dirty="0" err="1">
                <a:solidFill>
                  <a:srgbClr val="FF0000"/>
                </a:solidFill>
              </a:rPr>
              <a:t>cận</a:t>
            </a:r>
            <a:r>
              <a:rPr lang="en-US" sz="2000" dirty="0">
                <a:solidFill>
                  <a:srgbClr val="FF0000"/>
                </a:solidFill>
              </a:rPr>
              <a:t> “</a:t>
            </a:r>
            <a:r>
              <a:rPr lang="en-US" sz="2000" dirty="0" err="1">
                <a:solidFill>
                  <a:srgbClr val="FF0000"/>
                </a:solidFill>
              </a:rPr>
              <a:t>cầm</a:t>
            </a:r>
            <a:r>
              <a:rPr lang="en-US" sz="2000" dirty="0">
                <a:solidFill>
                  <a:srgbClr val="FF0000"/>
                </a:solidFill>
              </a:rPr>
              <a:t> </a:t>
            </a:r>
            <a:r>
              <a:rPr lang="en-US" sz="2000" dirty="0" err="1">
                <a:solidFill>
                  <a:srgbClr val="FF0000"/>
                </a:solidFill>
              </a:rPr>
              <a:t>tay</a:t>
            </a:r>
            <a:r>
              <a:rPr lang="en-US" sz="2000" dirty="0">
                <a:solidFill>
                  <a:srgbClr val="FF0000"/>
                </a:solidFill>
              </a:rPr>
              <a:t> </a:t>
            </a:r>
            <a:r>
              <a:rPr lang="en-US" sz="2000" dirty="0" err="1">
                <a:solidFill>
                  <a:srgbClr val="FF0000"/>
                </a:solidFill>
              </a:rPr>
              <a:t>chỉ</a:t>
            </a:r>
            <a:r>
              <a:rPr lang="en-US" sz="2000" dirty="0">
                <a:solidFill>
                  <a:srgbClr val="FF0000"/>
                </a:solidFill>
              </a:rPr>
              <a:t> </a:t>
            </a:r>
            <a:r>
              <a:rPr lang="en-US" sz="2000" dirty="0" err="1">
                <a:solidFill>
                  <a:srgbClr val="FF0000"/>
                </a:solidFill>
              </a:rPr>
              <a:t>việc</a:t>
            </a:r>
            <a:r>
              <a:rPr lang="en-US" sz="2000" dirty="0">
                <a:solidFill>
                  <a:srgbClr val="FF0000"/>
                </a:solidFill>
              </a:rPr>
              <a:t>” </a:t>
            </a:r>
          </a:p>
        </p:txBody>
      </p:sp>
      <p:sp>
        <p:nvSpPr>
          <p:cNvPr id="5" name="Slide Number Placeholder 4"/>
          <p:cNvSpPr>
            <a:spLocks noGrp="1"/>
          </p:cNvSpPr>
          <p:nvPr>
            <p:ph type="sldNum" sz="quarter" idx="12"/>
          </p:nvPr>
        </p:nvSpPr>
        <p:spPr/>
        <p:txBody>
          <a:bodyPr/>
          <a:lstStyle/>
          <a:p>
            <a:fld id="{153FB917-1A1F-42ED-9D76-87630D7E5406}" type="slidenum">
              <a:rPr lang="en-US" smtClean="0"/>
              <a:pPr/>
              <a:t>3</a:t>
            </a:fld>
            <a:endParaRPr lang="en-US"/>
          </a:p>
        </p:txBody>
      </p:sp>
    </p:spTree>
    <p:extLst>
      <p:ext uri="{BB962C8B-B14F-4D97-AF65-F5344CB8AC3E}">
        <p14:creationId xmlns:p14="http://schemas.microsoft.com/office/powerpoint/2010/main" val="4029881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Nguyên</a:t>
            </a:r>
            <a:r>
              <a:rPr lang="en-US" b="1" dirty="0"/>
              <a:t> </a:t>
            </a:r>
            <a:r>
              <a:rPr lang="en-US" b="1" dirty="0" err="1"/>
              <a:t>tắc</a:t>
            </a:r>
            <a:r>
              <a:rPr lang="en-US" b="1" dirty="0"/>
              <a:t> </a:t>
            </a:r>
            <a:r>
              <a:rPr lang="en-US" b="1" dirty="0" err="1"/>
              <a:t>xây</a:t>
            </a:r>
            <a:r>
              <a:rPr lang="en-US" b="1" dirty="0"/>
              <a:t> </a:t>
            </a:r>
            <a:r>
              <a:rPr lang="en-US" b="1" dirty="0" err="1"/>
              <a:t>dựng</a:t>
            </a:r>
            <a:r>
              <a:rPr lang="en-US" b="1" dirty="0"/>
              <a:t> </a:t>
            </a:r>
            <a:r>
              <a:rPr lang="en-US" b="1" dirty="0" err="1"/>
              <a:t>tài</a:t>
            </a:r>
            <a:r>
              <a:rPr lang="en-US" b="1" dirty="0"/>
              <a:t> </a:t>
            </a:r>
            <a:r>
              <a:rPr lang="en-US" b="1" dirty="0" err="1"/>
              <a:t>liệu</a:t>
            </a:r>
            <a:endParaRPr lang="en-US" b="1" dirty="0"/>
          </a:p>
        </p:txBody>
      </p:sp>
      <p:sp>
        <p:nvSpPr>
          <p:cNvPr id="3" name="Content Placeholder 2"/>
          <p:cNvSpPr>
            <a:spLocks noGrp="1"/>
          </p:cNvSpPr>
          <p:nvPr>
            <p:ph idx="1"/>
          </p:nvPr>
        </p:nvSpPr>
        <p:spPr>
          <a:xfrm>
            <a:off x="431800" y="1845734"/>
            <a:ext cx="8567821" cy="4023360"/>
          </a:xfrm>
        </p:spPr>
        <p:txBody>
          <a:bodyPr>
            <a:normAutofit/>
          </a:bodyPr>
          <a:lstStyle/>
          <a:p>
            <a:pPr marL="0" indent="374650">
              <a:lnSpc>
                <a:spcPct val="150000"/>
              </a:lnSpc>
              <a:buFont typeface="Arial" panose="020B0604020202020204" pitchFamily="34" charset="0"/>
              <a:buChar char="•"/>
            </a:pPr>
            <a:r>
              <a:rPr lang="en-US" sz="2000" dirty="0" err="1"/>
              <a:t>Cung</a:t>
            </a:r>
            <a:r>
              <a:rPr lang="en-US" sz="2000" dirty="0"/>
              <a:t> </a:t>
            </a:r>
            <a:r>
              <a:rPr lang="en-US" sz="2000" dirty="0" err="1"/>
              <a:t>cấp</a:t>
            </a:r>
            <a:r>
              <a:rPr lang="en-US" sz="2000" dirty="0"/>
              <a:t> </a:t>
            </a:r>
            <a:r>
              <a:rPr lang="en-US" sz="2000" dirty="0" err="1"/>
              <a:t>hướng</a:t>
            </a:r>
            <a:r>
              <a:rPr lang="en-US" sz="2000" dirty="0"/>
              <a:t> </a:t>
            </a:r>
            <a:r>
              <a:rPr lang="en-US" sz="2000" dirty="0" err="1"/>
              <a:t>dẫn</a:t>
            </a:r>
            <a:r>
              <a:rPr lang="en-US" sz="2000" dirty="0"/>
              <a:t> </a:t>
            </a:r>
            <a:r>
              <a:rPr lang="en-US" sz="2000" dirty="0" err="1"/>
              <a:t>chuyên</a:t>
            </a:r>
            <a:r>
              <a:rPr lang="en-US" sz="2000" dirty="0"/>
              <a:t> </a:t>
            </a:r>
            <a:r>
              <a:rPr lang="en-US" sz="2000" dirty="0" err="1"/>
              <a:t>môn</a:t>
            </a:r>
            <a:r>
              <a:rPr lang="en-US" sz="2000" dirty="0"/>
              <a:t> </a:t>
            </a:r>
            <a:r>
              <a:rPr lang="en-US" sz="2000" dirty="0" err="1">
                <a:solidFill>
                  <a:srgbClr val="FF0000"/>
                </a:solidFill>
              </a:rPr>
              <a:t>cơ</a:t>
            </a:r>
            <a:r>
              <a:rPr lang="en-US" sz="2000" dirty="0">
                <a:solidFill>
                  <a:srgbClr val="FF0000"/>
                </a:solidFill>
              </a:rPr>
              <a:t> </a:t>
            </a:r>
            <a:r>
              <a:rPr lang="en-US" sz="2000" dirty="0" err="1">
                <a:solidFill>
                  <a:srgbClr val="FF0000"/>
                </a:solidFill>
              </a:rPr>
              <a:t>bản</a:t>
            </a:r>
            <a:r>
              <a:rPr lang="en-US" sz="2000" dirty="0">
                <a:solidFill>
                  <a:srgbClr val="FF0000"/>
                </a:solidFill>
              </a:rPr>
              <a:t> </a:t>
            </a:r>
            <a:r>
              <a:rPr lang="en-US" sz="2000" dirty="0" err="1"/>
              <a:t>theo</a:t>
            </a:r>
            <a:r>
              <a:rPr lang="en-US" sz="2000" dirty="0"/>
              <a:t> </a:t>
            </a:r>
            <a:r>
              <a:rPr lang="en-US" sz="2000" dirty="0" err="1"/>
              <a:t>cách</a:t>
            </a:r>
            <a:r>
              <a:rPr lang="en-US" sz="2000" dirty="0"/>
              <a:t> </a:t>
            </a:r>
            <a:r>
              <a:rPr lang="en-US" sz="2000" dirty="0">
                <a:solidFill>
                  <a:srgbClr val="FF0000"/>
                </a:solidFill>
              </a:rPr>
              <a:t>“</a:t>
            </a:r>
            <a:r>
              <a:rPr lang="en-US" sz="2000" dirty="0" err="1">
                <a:solidFill>
                  <a:srgbClr val="FF0000"/>
                </a:solidFill>
              </a:rPr>
              <a:t>cầm</a:t>
            </a:r>
            <a:r>
              <a:rPr lang="en-US" sz="2000" dirty="0">
                <a:solidFill>
                  <a:srgbClr val="FF0000"/>
                </a:solidFill>
              </a:rPr>
              <a:t> </a:t>
            </a:r>
            <a:r>
              <a:rPr lang="en-US" sz="2000" dirty="0" err="1">
                <a:solidFill>
                  <a:srgbClr val="FF0000"/>
                </a:solidFill>
              </a:rPr>
              <a:t>tay</a:t>
            </a:r>
            <a:r>
              <a:rPr lang="en-US" sz="2000" dirty="0">
                <a:solidFill>
                  <a:srgbClr val="FF0000"/>
                </a:solidFill>
              </a:rPr>
              <a:t> </a:t>
            </a:r>
            <a:r>
              <a:rPr lang="en-US" sz="2000" dirty="0" err="1">
                <a:solidFill>
                  <a:srgbClr val="FF0000"/>
                </a:solidFill>
              </a:rPr>
              <a:t>chỉ</a:t>
            </a:r>
            <a:r>
              <a:rPr lang="en-US" sz="2000" dirty="0">
                <a:solidFill>
                  <a:srgbClr val="FF0000"/>
                </a:solidFill>
              </a:rPr>
              <a:t> </a:t>
            </a:r>
            <a:r>
              <a:rPr lang="en-US" sz="2000" dirty="0" err="1">
                <a:solidFill>
                  <a:srgbClr val="FF0000"/>
                </a:solidFill>
              </a:rPr>
              <a:t>việc</a:t>
            </a:r>
            <a:r>
              <a:rPr lang="en-US" sz="2000" dirty="0">
                <a:solidFill>
                  <a:srgbClr val="FF0000"/>
                </a:solidFill>
              </a:rPr>
              <a:t>”</a:t>
            </a:r>
            <a:r>
              <a:rPr lang="en-US" sz="2000" dirty="0"/>
              <a:t>.</a:t>
            </a:r>
          </a:p>
          <a:p>
            <a:pPr marL="0" indent="374650">
              <a:lnSpc>
                <a:spcPct val="150000"/>
              </a:lnSpc>
              <a:buFont typeface="Arial" panose="020B0604020202020204" pitchFamily="34" charset="0"/>
              <a:buChar char="•"/>
            </a:pPr>
            <a:r>
              <a:rPr lang="en-US" sz="2000" dirty="0" err="1"/>
              <a:t>Nhấn</a:t>
            </a:r>
            <a:r>
              <a:rPr lang="en-US" sz="2000" dirty="0"/>
              <a:t> </a:t>
            </a:r>
            <a:r>
              <a:rPr lang="en-US" sz="2000" dirty="0" err="1"/>
              <a:t>mạnh</a:t>
            </a:r>
            <a:r>
              <a:rPr lang="en-US" sz="2000" dirty="0"/>
              <a:t> </a:t>
            </a:r>
            <a:r>
              <a:rPr lang="en-US" sz="2000" dirty="0" err="1"/>
              <a:t>vào</a:t>
            </a:r>
            <a:r>
              <a:rPr lang="en-US" sz="2000" dirty="0"/>
              <a:t> </a:t>
            </a:r>
            <a:r>
              <a:rPr lang="en-US" sz="2000" dirty="0" err="1">
                <a:solidFill>
                  <a:srgbClr val="FF0000"/>
                </a:solidFill>
              </a:rPr>
              <a:t>các</a:t>
            </a:r>
            <a:r>
              <a:rPr lang="en-US" sz="2000" dirty="0">
                <a:solidFill>
                  <a:srgbClr val="FF0000"/>
                </a:solidFill>
              </a:rPr>
              <a:t> </a:t>
            </a:r>
            <a:r>
              <a:rPr lang="en-US" sz="2000" dirty="0" err="1">
                <a:solidFill>
                  <a:srgbClr val="FF0000"/>
                </a:solidFill>
              </a:rPr>
              <a:t>thông</a:t>
            </a:r>
            <a:r>
              <a:rPr lang="en-US" sz="2000" dirty="0">
                <a:solidFill>
                  <a:srgbClr val="FF0000"/>
                </a:solidFill>
              </a:rPr>
              <a:t> </a:t>
            </a:r>
            <a:r>
              <a:rPr lang="en-US" sz="2000" dirty="0" err="1">
                <a:solidFill>
                  <a:srgbClr val="FF0000"/>
                </a:solidFill>
              </a:rPr>
              <a:t>điệp</a:t>
            </a:r>
            <a:r>
              <a:rPr lang="en-US" sz="2000" dirty="0">
                <a:solidFill>
                  <a:srgbClr val="FF0000"/>
                </a:solidFill>
              </a:rPr>
              <a:t> </a:t>
            </a:r>
            <a:r>
              <a:rPr lang="en-US" sz="2000" dirty="0" err="1">
                <a:solidFill>
                  <a:srgbClr val="FF0000"/>
                </a:solidFill>
              </a:rPr>
              <a:t>chính</a:t>
            </a:r>
            <a:r>
              <a:rPr lang="en-US" sz="2000" dirty="0"/>
              <a:t> </a:t>
            </a:r>
          </a:p>
          <a:p>
            <a:pPr marL="0" indent="374650">
              <a:lnSpc>
                <a:spcPct val="150000"/>
              </a:lnSpc>
              <a:buFont typeface="Arial" panose="020B0604020202020204" pitchFamily="34" charset="0"/>
              <a:buChar char="•"/>
            </a:pPr>
            <a:r>
              <a:rPr lang="en-US" sz="2000" dirty="0" err="1"/>
              <a:t>Hướng</a:t>
            </a:r>
            <a:r>
              <a:rPr lang="en-US" sz="2000" dirty="0"/>
              <a:t> </a:t>
            </a:r>
            <a:r>
              <a:rPr lang="en-US" sz="2000" dirty="0" err="1"/>
              <a:t>dẫn</a:t>
            </a:r>
            <a:r>
              <a:rPr lang="en-US" sz="2000" dirty="0"/>
              <a:t> </a:t>
            </a:r>
            <a:r>
              <a:rPr lang="en-US" sz="2000" dirty="0" err="1">
                <a:solidFill>
                  <a:srgbClr val="FF0000"/>
                </a:solidFill>
              </a:rPr>
              <a:t>dành</a:t>
            </a:r>
            <a:r>
              <a:rPr lang="en-US" sz="2000" dirty="0">
                <a:solidFill>
                  <a:srgbClr val="FF0000"/>
                </a:solidFill>
              </a:rPr>
              <a:t> </a:t>
            </a:r>
            <a:r>
              <a:rPr lang="en-US" sz="2000" dirty="0" err="1">
                <a:solidFill>
                  <a:srgbClr val="FF0000"/>
                </a:solidFill>
              </a:rPr>
              <a:t>riêng</a:t>
            </a:r>
            <a:r>
              <a:rPr lang="en-US" sz="2000" dirty="0">
                <a:solidFill>
                  <a:srgbClr val="FF0000"/>
                </a:solidFill>
              </a:rPr>
              <a:t> </a:t>
            </a:r>
            <a:r>
              <a:rPr lang="en-US" sz="2000" dirty="0" err="1">
                <a:solidFill>
                  <a:srgbClr val="FF0000"/>
                </a:solidFill>
              </a:rPr>
              <a:t>cho</a:t>
            </a:r>
            <a:r>
              <a:rPr lang="en-US" sz="2000" dirty="0">
                <a:solidFill>
                  <a:srgbClr val="FF0000"/>
                </a:solidFill>
              </a:rPr>
              <a:t> </a:t>
            </a:r>
            <a:r>
              <a:rPr lang="en-US" sz="2000" dirty="0" err="1">
                <a:solidFill>
                  <a:srgbClr val="FF0000"/>
                </a:solidFill>
              </a:rPr>
              <a:t>các</a:t>
            </a:r>
            <a:r>
              <a:rPr lang="en-US" sz="2000" dirty="0">
                <a:solidFill>
                  <a:srgbClr val="FF0000"/>
                </a:solidFill>
              </a:rPr>
              <a:t> CBYT </a:t>
            </a:r>
            <a:r>
              <a:rPr lang="en-US" sz="2000" dirty="0" err="1">
                <a:solidFill>
                  <a:srgbClr val="FF0000"/>
                </a:solidFill>
              </a:rPr>
              <a:t>xã</a:t>
            </a:r>
            <a:r>
              <a:rPr lang="en-US" sz="2000" dirty="0">
                <a:solidFill>
                  <a:srgbClr val="FF0000"/>
                </a:solidFill>
              </a:rPr>
              <a:t> </a:t>
            </a:r>
            <a:r>
              <a:rPr lang="en-US" sz="2000" dirty="0" err="1"/>
              <a:t>về</a:t>
            </a:r>
            <a:r>
              <a:rPr lang="en-US" sz="2000" dirty="0"/>
              <a:t> </a:t>
            </a:r>
            <a:r>
              <a:rPr lang="en-US" sz="2000" dirty="0" err="1"/>
              <a:t>chẩn</a:t>
            </a:r>
            <a:r>
              <a:rPr lang="en-US" sz="2000" dirty="0"/>
              <a:t> </a:t>
            </a:r>
            <a:r>
              <a:rPr lang="en-US" sz="2000" dirty="0" err="1"/>
              <a:t>đoán</a:t>
            </a:r>
            <a:r>
              <a:rPr lang="en-US" sz="2000" dirty="0"/>
              <a:t>, </a:t>
            </a:r>
            <a:r>
              <a:rPr lang="en-US" sz="2000" dirty="0" err="1"/>
              <a:t>điều</a:t>
            </a:r>
            <a:r>
              <a:rPr lang="en-US" sz="2000" dirty="0"/>
              <a:t> </a:t>
            </a:r>
            <a:r>
              <a:rPr lang="en-US" sz="2000" dirty="0" err="1"/>
              <a:t>trị</a:t>
            </a:r>
            <a:r>
              <a:rPr lang="en-US" sz="2000" dirty="0"/>
              <a:t> </a:t>
            </a:r>
            <a:r>
              <a:rPr lang="en-US" sz="2000" dirty="0" err="1"/>
              <a:t>và</a:t>
            </a:r>
            <a:r>
              <a:rPr lang="en-US" sz="2000" dirty="0"/>
              <a:t> </a:t>
            </a:r>
            <a:r>
              <a:rPr lang="en-US" sz="2000" dirty="0" err="1"/>
              <a:t>quản</a:t>
            </a:r>
            <a:r>
              <a:rPr lang="en-US" sz="2000" dirty="0"/>
              <a:t> </a:t>
            </a:r>
            <a:r>
              <a:rPr lang="en-US" sz="2000" dirty="0" err="1"/>
              <a:t>lý</a:t>
            </a:r>
            <a:r>
              <a:rPr lang="en-US" sz="2000" dirty="0"/>
              <a:t> </a:t>
            </a:r>
            <a:r>
              <a:rPr lang="en-US" sz="2000" dirty="0" err="1"/>
              <a:t>bệnh</a:t>
            </a:r>
            <a:r>
              <a:rPr lang="en-US" sz="2000" dirty="0"/>
              <a:t> </a:t>
            </a:r>
            <a:r>
              <a:rPr lang="en-US" sz="2000" dirty="0" err="1"/>
              <a:t>tăng</a:t>
            </a:r>
            <a:r>
              <a:rPr lang="en-US" sz="2000" dirty="0"/>
              <a:t> </a:t>
            </a:r>
            <a:r>
              <a:rPr lang="en-US" sz="2000" dirty="0" err="1"/>
              <a:t>huyết</a:t>
            </a:r>
            <a:r>
              <a:rPr lang="en-US" sz="2000" dirty="0"/>
              <a:t> </a:t>
            </a:r>
            <a:r>
              <a:rPr lang="en-US" sz="2000" dirty="0" err="1"/>
              <a:t>áp</a:t>
            </a:r>
            <a:r>
              <a:rPr lang="en-US" sz="2000" dirty="0"/>
              <a:t> </a:t>
            </a:r>
            <a:r>
              <a:rPr lang="en-US" sz="2000" dirty="0" err="1"/>
              <a:t>tại</a:t>
            </a:r>
            <a:r>
              <a:rPr lang="en-US" sz="2000" dirty="0"/>
              <a:t> TYT </a:t>
            </a:r>
            <a:r>
              <a:rPr lang="en-US" sz="2000" dirty="0" err="1"/>
              <a:t>xã</a:t>
            </a:r>
            <a:r>
              <a:rPr lang="en-US" sz="2000" dirty="0"/>
              <a:t>.</a:t>
            </a:r>
          </a:p>
          <a:p>
            <a:pPr marL="0" indent="374650">
              <a:lnSpc>
                <a:spcPct val="150000"/>
              </a:lnSpc>
              <a:buFont typeface="Arial" panose="020B0604020202020204" pitchFamily="34" charset="0"/>
              <a:buChar char="•"/>
            </a:pPr>
            <a:r>
              <a:rPr lang="en-US" sz="2000" b="1" dirty="0" err="1">
                <a:solidFill>
                  <a:srgbClr val="FF0000"/>
                </a:solidFill>
              </a:rPr>
              <a:t>Dựa</a:t>
            </a:r>
            <a:r>
              <a:rPr lang="en-US" sz="2000" b="1" dirty="0">
                <a:solidFill>
                  <a:srgbClr val="FF0000"/>
                </a:solidFill>
              </a:rPr>
              <a:t> </a:t>
            </a:r>
            <a:r>
              <a:rPr lang="en-US" sz="2000" b="1" dirty="0" err="1">
                <a:solidFill>
                  <a:srgbClr val="FF0000"/>
                </a:solidFill>
              </a:rPr>
              <a:t>trên</a:t>
            </a:r>
            <a:r>
              <a:rPr lang="en-US" sz="2000" b="1" dirty="0">
                <a:solidFill>
                  <a:srgbClr val="FF0000"/>
                </a:solidFill>
              </a:rPr>
              <a:t> </a:t>
            </a:r>
            <a:r>
              <a:rPr lang="en-US" sz="2000" b="1" dirty="0" err="1">
                <a:solidFill>
                  <a:srgbClr val="FF0000"/>
                </a:solidFill>
              </a:rPr>
              <a:t>các</a:t>
            </a:r>
            <a:r>
              <a:rPr lang="en-US" sz="2000" b="1" dirty="0">
                <a:solidFill>
                  <a:srgbClr val="FF0000"/>
                </a:solidFill>
              </a:rPr>
              <a:t> </a:t>
            </a:r>
            <a:r>
              <a:rPr lang="en-US" sz="2000" b="1" dirty="0" err="1">
                <a:solidFill>
                  <a:srgbClr val="FF0000"/>
                </a:solidFill>
              </a:rPr>
              <a:t>hướng</a:t>
            </a:r>
            <a:r>
              <a:rPr lang="en-US" sz="2000" b="1" dirty="0">
                <a:solidFill>
                  <a:srgbClr val="FF0000"/>
                </a:solidFill>
              </a:rPr>
              <a:t> </a:t>
            </a:r>
            <a:r>
              <a:rPr lang="en-US" sz="2000" b="1" dirty="0" err="1">
                <a:solidFill>
                  <a:srgbClr val="FF0000"/>
                </a:solidFill>
              </a:rPr>
              <a:t>dẫn</a:t>
            </a:r>
            <a:r>
              <a:rPr lang="en-US" sz="2000" b="1" dirty="0">
                <a:solidFill>
                  <a:srgbClr val="FF0000"/>
                </a:solidFill>
              </a:rPr>
              <a:t> </a:t>
            </a:r>
            <a:r>
              <a:rPr lang="en-US" sz="2000" b="1" dirty="0" err="1">
                <a:solidFill>
                  <a:srgbClr val="FF0000"/>
                </a:solidFill>
              </a:rPr>
              <a:t>chuyên</a:t>
            </a:r>
            <a:r>
              <a:rPr lang="en-US" sz="2000" b="1" dirty="0">
                <a:solidFill>
                  <a:srgbClr val="FF0000"/>
                </a:solidFill>
              </a:rPr>
              <a:t> </a:t>
            </a:r>
            <a:r>
              <a:rPr lang="en-US" sz="2000" b="1" dirty="0" err="1">
                <a:solidFill>
                  <a:srgbClr val="FF0000"/>
                </a:solidFill>
              </a:rPr>
              <a:t>môn</a:t>
            </a:r>
            <a:r>
              <a:rPr lang="en-US" sz="2000" b="1" dirty="0">
                <a:solidFill>
                  <a:srgbClr val="FF0000"/>
                </a:solidFill>
              </a:rPr>
              <a:t> </a:t>
            </a:r>
            <a:r>
              <a:rPr lang="en-US" sz="2000" b="1" dirty="0" err="1">
                <a:solidFill>
                  <a:srgbClr val="FF0000"/>
                </a:solidFill>
              </a:rPr>
              <a:t>hiện</a:t>
            </a:r>
            <a:r>
              <a:rPr lang="en-US" sz="2000" b="1" dirty="0">
                <a:solidFill>
                  <a:srgbClr val="FF0000"/>
                </a:solidFill>
              </a:rPr>
              <a:t> </a:t>
            </a:r>
            <a:r>
              <a:rPr lang="en-US" sz="2000" b="1" dirty="0" err="1">
                <a:solidFill>
                  <a:srgbClr val="FF0000"/>
                </a:solidFill>
              </a:rPr>
              <a:t>hành</a:t>
            </a:r>
            <a:r>
              <a:rPr lang="en-US" sz="2000" b="1" dirty="0">
                <a:solidFill>
                  <a:srgbClr val="FF0000"/>
                </a:solidFill>
              </a:rPr>
              <a:t> </a:t>
            </a:r>
            <a:r>
              <a:rPr lang="en-US" sz="2000" b="1" dirty="0" err="1">
                <a:solidFill>
                  <a:srgbClr val="FF0000"/>
                </a:solidFill>
              </a:rPr>
              <a:t>của</a:t>
            </a:r>
            <a:r>
              <a:rPr lang="en-US" sz="2000" b="1" dirty="0">
                <a:solidFill>
                  <a:srgbClr val="FF0000"/>
                </a:solidFill>
              </a:rPr>
              <a:t> BYT</a:t>
            </a:r>
          </a:p>
          <a:p>
            <a:pPr marL="0" indent="374650">
              <a:lnSpc>
                <a:spcPct val="150000"/>
              </a:lnSpc>
              <a:buFont typeface="Arial" panose="020B0604020202020204" pitchFamily="34" charset="0"/>
              <a:buChar char="•"/>
            </a:pPr>
            <a:r>
              <a:rPr lang="en-US" sz="2000" b="1" dirty="0" err="1">
                <a:solidFill>
                  <a:srgbClr val="FF0000"/>
                </a:solidFill>
              </a:rPr>
              <a:t>Áp</a:t>
            </a:r>
            <a:r>
              <a:rPr lang="en-US" sz="2000" b="1" dirty="0">
                <a:solidFill>
                  <a:srgbClr val="FF0000"/>
                </a:solidFill>
              </a:rPr>
              <a:t> </a:t>
            </a:r>
            <a:r>
              <a:rPr lang="en-US" sz="2000" b="1" dirty="0" err="1">
                <a:solidFill>
                  <a:srgbClr val="FF0000"/>
                </a:solidFill>
              </a:rPr>
              <a:t>dụng</a:t>
            </a:r>
            <a:r>
              <a:rPr lang="en-US" sz="2000" b="1" dirty="0">
                <a:solidFill>
                  <a:srgbClr val="FF0000"/>
                </a:solidFill>
              </a:rPr>
              <a:t> </a:t>
            </a:r>
            <a:r>
              <a:rPr lang="en-US" sz="2000" b="1" dirty="0" err="1">
                <a:solidFill>
                  <a:srgbClr val="FF0000"/>
                </a:solidFill>
              </a:rPr>
              <a:t>trên</a:t>
            </a:r>
            <a:r>
              <a:rPr lang="en-US" sz="2000" b="1" dirty="0">
                <a:solidFill>
                  <a:srgbClr val="FF0000"/>
                </a:solidFill>
              </a:rPr>
              <a:t> </a:t>
            </a:r>
            <a:r>
              <a:rPr lang="en-US" sz="2000" b="1" dirty="0" err="1">
                <a:solidFill>
                  <a:srgbClr val="FF0000"/>
                </a:solidFill>
              </a:rPr>
              <a:t>địa</a:t>
            </a:r>
            <a:r>
              <a:rPr lang="en-US" sz="2000" b="1" dirty="0">
                <a:solidFill>
                  <a:srgbClr val="FF0000"/>
                </a:solidFill>
              </a:rPr>
              <a:t> </a:t>
            </a:r>
            <a:r>
              <a:rPr lang="en-US" sz="2000" b="1" dirty="0" err="1">
                <a:solidFill>
                  <a:srgbClr val="FF0000"/>
                </a:solidFill>
              </a:rPr>
              <a:t>bàn</a:t>
            </a:r>
            <a:r>
              <a:rPr lang="en-US" sz="2000" b="1" dirty="0">
                <a:solidFill>
                  <a:srgbClr val="FF0000"/>
                </a:solidFill>
              </a:rPr>
              <a:t> </a:t>
            </a:r>
            <a:r>
              <a:rPr lang="en-US" sz="2000" b="1" dirty="0" err="1">
                <a:solidFill>
                  <a:srgbClr val="FF0000"/>
                </a:solidFill>
              </a:rPr>
              <a:t>triển</a:t>
            </a:r>
            <a:r>
              <a:rPr lang="en-US" sz="2000" b="1" dirty="0">
                <a:solidFill>
                  <a:srgbClr val="FF0000"/>
                </a:solidFill>
              </a:rPr>
              <a:t> </a:t>
            </a:r>
            <a:r>
              <a:rPr lang="en-US" sz="2000" b="1" dirty="0" err="1">
                <a:solidFill>
                  <a:srgbClr val="FF0000"/>
                </a:solidFill>
              </a:rPr>
              <a:t>khai</a:t>
            </a:r>
            <a:r>
              <a:rPr lang="en-US" sz="2000" b="1" dirty="0">
                <a:solidFill>
                  <a:srgbClr val="FF0000"/>
                </a:solidFill>
              </a:rPr>
              <a:t> can </a:t>
            </a:r>
            <a:r>
              <a:rPr lang="en-US" sz="2000" b="1" err="1">
                <a:solidFill>
                  <a:srgbClr val="FF0000"/>
                </a:solidFill>
              </a:rPr>
              <a:t>thiệp</a:t>
            </a:r>
            <a:r>
              <a:rPr lang="en-US" sz="2000" b="1">
                <a:solidFill>
                  <a:srgbClr val="FF0000"/>
                </a:solidFill>
              </a:rPr>
              <a:t> của Dự án SUNI-SEA tại Hải Phòng </a:t>
            </a:r>
            <a:r>
              <a:rPr lang="en-US" sz="2000" b="1" err="1">
                <a:solidFill>
                  <a:srgbClr val="FF0000"/>
                </a:solidFill>
              </a:rPr>
              <a:t>và</a:t>
            </a:r>
            <a:r>
              <a:rPr lang="en-US" sz="2000" b="1">
                <a:solidFill>
                  <a:srgbClr val="FF0000"/>
                </a:solidFill>
              </a:rPr>
              <a:t> Ninh Bình</a:t>
            </a:r>
            <a:endParaRPr lang="en-US" sz="2000" b="1" dirty="0">
              <a:solidFill>
                <a:srgbClr val="FF0000"/>
              </a:solidFill>
            </a:endParaRPr>
          </a:p>
        </p:txBody>
      </p:sp>
      <p:sp>
        <p:nvSpPr>
          <p:cNvPr id="4" name="Slide Number Placeholder 3"/>
          <p:cNvSpPr>
            <a:spLocks noGrp="1"/>
          </p:cNvSpPr>
          <p:nvPr>
            <p:ph type="sldNum" sz="quarter" idx="12"/>
          </p:nvPr>
        </p:nvSpPr>
        <p:spPr/>
        <p:txBody>
          <a:bodyPr/>
          <a:lstStyle/>
          <a:p>
            <a:fld id="{153FB917-1A1F-42ED-9D76-87630D7E5406}" type="slidenum">
              <a:rPr lang="en-US" smtClean="0"/>
              <a:pPr/>
              <a:t>4</a:t>
            </a:fld>
            <a:endParaRPr lang="en-US"/>
          </a:p>
        </p:txBody>
      </p:sp>
    </p:spTree>
    <p:extLst>
      <p:ext uri="{BB962C8B-B14F-4D97-AF65-F5344CB8AC3E}">
        <p14:creationId xmlns:p14="http://schemas.microsoft.com/office/powerpoint/2010/main" val="312804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Các</a:t>
            </a:r>
            <a:r>
              <a:rPr lang="en-US" b="1" dirty="0"/>
              <a:t> </a:t>
            </a:r>
            <a:r>
              <a:rPr lang="en-US" b="1" dirty="0" err="1"/>
              <a:t>tài</a:t>
            </a:r>
            <a:r>
              <a:rPr lang="en-US" b="1" dirty="0"/>
              <a:t> </a:t>
            </a:r>
            <a:r>
              <a:rPr lang="en-US" b="1" dirty="0" err="1"/>
              <a:t>liệu</a:t>
            </a:r>
            <a:r>
              <a:rPr lang="en-US" b="1" dirty="0"/>
              <a:t> </a:t>
            </a:r>
            <a:r>
              <a:rPr lang="en-US" b="1" dirty="0" err="1"/>
              <a:t>tham</a:t>
            </a:r>
            <a:r>
              <a:rPr lang="en-US" b="1" dirty="0"/>
              <a:t> </a:t>
            </a:r>
            <a:r>
              <a:rPr lang="en-US" b="1" dirty="0" err="1"/>
              <a:t>khảo</a:t>
            </a:r>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82827" y="1592590"/>
            <a:ext cx="3449844" cy="4023360"/>
          </a:xfrm>
          <a:prstGeom prst="rect">
            <a:avLst/>
          </a:prstGeom>
        </p:spPr>
      </p:pic>
      <p:sp>
        <p:nvSpPr>
          <p:cNvPr id="6" name="Content Placeholder 2"/>
          <p:cNvSpPr txBox="1">
            <a:spLocks/>
          </p:cNvSpPr>
          <p:nvPr/>
        </p:nvSpPr>
        <p:spPr>
          <a:xfrm>
            <a:off x="165100" y="1669523"/>
            <a:ext cx="5994399" cy="4023360"/>
          </a:xfrm>
          <a:prstGeom prst="rect">
            <a:avLst/>
          </a:prstGeom>
        </p:spPr>
        <p:txBody>
          <a:bodyPr vert="horz" lIns="0" tIns="45720" rIns="0" bIns="45720" rtlCol="0">
            <a:noAutofit/>
          </a:bodyPr>
          <a:lstStyle>
            <a:lvl1pPr marL="91440" indent="-91440" algn="l" defTabSz="914400" rtl="0" eaLnBrk="1" latinLnBrk="0" hangingPunct="1">
              <a:lnSpc>
                <a:spcPct val="13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13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130000"/>
              </a:lnSpc>
              <a:spcBef>
                <a:spcPts val="200"/>
              </a:spcBef>
              <a:spcAft>
                <a:spcPts val="400"/>
              </a:spcAft>
              <a:buClr>
                <a:schemeClr val="accent1"/>
              </a:buClr>
              <a:buFont typeface="Calibri"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130000"/>
              </a:lnSpc>
              <a:spcBef>
                <a:spcPts val="200"/>
              </a:spcBef>
              <a:spcAft>
                <a:spcPts val="400"/>
              </a:spcAft>
              <a:buClr>
                <a:schemeClr val="accent1"/>
              </a:buClr>
              <a:buFont typeface="Calibri"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130000"/>
              </a:lnSpc>
              <a:spcBef>
                <a:spcPts val="200"/>
              </a:spcBef>
              <a:spcAft>
                <a:spcPts val="400"/>
              </a:spcAft>
              <a:buClr>
                <a:schemeClr val="accent1"/>
              </a:buClr>
              <a:buFont typeface="Calibri"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spcBef>
                <a:spcPts val="0"/>
              </a:spcBef>
              <a:buFont typeface="+mj-lt"/>
              <a:buAutoNum type="arabicPeriod"/>
            </a:pPr>
            <a:r>
              <a:rPr lang="en-US" sz="1600"/>
              <a:t>Tổ chức Y tế (2017), Hướng dẫn Chẩn đoán và quản lý, Cẩm nang hướng dẫn chuyên môn cho cán bộ Chăm sóc sức khỏe ban đầu và bệnh nhân.</a:t>
            </a:r>
          </a:p>
          <a:p>
            <a:pPr marL="342900" indent="-342900">
              <a:spcBef>
                <a:spcPts val="0"/>
              </a:spcBef>
              <a:buFont typeface="+mj-lt"/>
              <a:buAutoNum type="arabicPeriod"/>
            </a:pPr>
            <a:r>
              <a:rPr lang="en-US" sz="1600">
                <a:solidFill>
                  <a:srgbClr val="FF0000"/>
                </a:solidFill>
              </a:rPr>
              <a:t>Quyết định 5904/2019/QĐ-BYT ngày 20/12/2019 về việc ban hành tài liệu chuyên môn “Hướng dẫn chẩn đoán, điều trị và quản lý một số bệnh không lây nhiễm tại trạm y tế xã”</a:t>
            </a:r>
          </a:p>
          <a:p>
            <a:pPr marL="342900" indent="-342900">
              <a:spcBef>
                <a:spcPts val="0"/>
              </a:spcBef>
              <a:buFont typeface="+mj-lt"/>
              <a:buAutoNum type="arabicPeriod"/>
            </a:pPr>
            <a:r>
              <a:rPr lang="en-US" sz="1600"/>
              <a:t>Thông tư 30/2018/TT-BYT ngày 30/10/2018 của Bộ Y tế </a:t>
            </a:r>
            <a:r>
              <a:rPr lang="vi-VN" sz="1600"/>
              <a:t>ban hành Danh mục và tỷ lệ, điều kiện thanh toán đối với thuốc hóa dược, sinh phẩm, thuốc phóng xạ và chất đánh dấu thuộc phạm vi được hưởng của người tham gia </a:t>
            </a:r>
            <a:r>
              <a:rPr lang="en-US" sz="1600"/>
              <a:t>BHYT</a:t>
            </a:r>
          </a:p>
          <a:p>
            <a:pPr marL="342900" indent="-342900">
              <a:spcBef>
                <a:spcPts val="0"/>
              </a:spcBef>
              <a:buFont typeface="+mj-lt"/>
              <a:buAutoNum type="arabicPeriod"/>
            </a:pPr>
            <a:r>
              <a:rPr lang="en-US" sz="1600"/>
              <a:t>Khuyến cáo của Hội Tim mạch/Hội THA Châu Âu 2013 về phối hợp sử dụng các nhóm thuốc điều trị tăng huyết áp.</a:t>
            </a:r>
          </a:p>
          <a:p>
            <a:pPr marL="342900" indent="-342900">
              <a:spcBef>
                <a:spcPts val="0"/>
              </a:spcBef>
              <a:buFont typeface="+mj-lt"/>
              <a:buAutoNum type="arabicPeriod"/>
            </a:pPr>
            <a:r>
              <a:rPr lang="en-US" sz="1600"/>
              <a:t>Hội Tim mạch học Quốc gia Việt Nam, Khuyến cáo về chẩn đoán và điều trị tăng huyết áp 2018</a:t>
            </a:r>
            <a:endParaRPr lang="en-US" sz="1600" dirty="0"/>
          </a:p>
        </p:txBody>
      </p:sp>
      <p:sp>
        <p:nvSpPr>
          <p:cNvPr id="7" name="Slide Number Placeholder 6"/>
          <p:cNvSpPr>
            <a:spLocks noGrp="1"/>
          </p:cNvSpPr>
          <p:nvPr>
            <p:ph type="sldNum" sz="quarter" idx="12"/>
          </p:nvPr>
        </p:nvSpPr>
        <p:spPr/>
        <p:txBody>
          <a:bodyPr/>
          <a:lstStyle/>
          <a:p>
            <a:fld id="{153FB917-1A1F-42ED-9D76-87630D7E5406}" type="slidenum">
              <a:rPr lang="en-US" smtClean="0"/>
              <a:pPr/>
              <a:t>5</a:t>
            </a:fld>
            <a:endParaRPr lang="en-US"/>
          </a:p>
        </p:txBody>
      </p:sp>
      <p:pic>
        <p:nvPicPr>
          <p:cNvPr id="5" name="Picture 4">
            <a:extLst>
              <a:ext uri="{FF2B5EF4-FFF2-40B4-BE49-F238E27FC236}">
                <a16:creationId xmlns:a16="http://schemas.microsoft.com/office/drawing/2014/main" id="{39B2235C-89CD-2E1C-0D3D-3987F3369946}"/>
              </a:ext>
            </a:extLst>
          </p:cNvPr>
          <p:cNvPicPr>
            <a:picLocks noChangeAspect="1"/>
          </p:cNvPicPr>
          <p:nvPr/>
        </p:nvPicPr>
        <p:blipFill>
          <a:blip r:embed="rId3"/>
          <a:stretch>
            <a:fillRect/>
          </a:stretch>
        </p:blipFill>
        <p:spPr>
          <a:xfrm>
            <a:off x="6642100" y="4109822"/>
            <a:ext cx="2601495" cy="1506128"/>
          </a:xfrm>
          <a:prstGeom prst="rect">
            <a:avLst/>
          </a:prstGeom>
        </p:spPr>
      </p:pic>
    </p:spTree>
    <p:extLst>
      <p:ext uri="{BB962C8B-B14F-4D97-AF65-F5344CB8AC3E}">
        <p14:creationId xmlns:p14="http://schemas.microsoft.com/office/powerpoint/2010/main" val="1191680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296682"/>
          </a:xfrm>
        </p:spPr>
        <p:txBody>
          <a:bodyPr>
            <a:normAutofit/>
          </a:bodyPr>
          <a:lstStyle/>
          <a:p>
            <a:r>
              <a:rPr lang="en-US" sz="4000" b="1" dirty="0" err="1">
                <a:latin typeface="Arial" panose="020B0604020202020204" pitchFamily="34" charset="0"/>
                <a:cs typeface="Arial" panose="020B0604020202020204" pitchFamily="34" charset="0"/>
              </a:rPr>
              <a:t>Lưu</a:t>
            </a:r>
            <a:r>
              <a:rPr lang="en-US" sz="4000" b="1" dirty="0">
                <a:latin typeface="Arial" panose="020B0604020202020204" pitchFamily="34" charset="0"/>
                <a:cs typeface="Arial" panose="020B0604020202020204" pitchFamily="34" charset="0"/>
              </a:rPr>
              <a:t> ý </a:t>
            </a:r>
            <a:r>
              <a:rPr lang="en-US" sz="4000" b="1" dirty="0" err="1">
                <a:latin typeface="Arial" panose="020B0604020202020204" pitchFamily="34" charset="0"/>
                <a:cs typeface="Arial" panose="020B0604020202020204" pitchFamily="34" charset="0"/>
              </a:rPr>
              <a:t>sử</a:t>
            </a:r>
            <a:r>
              <a:rPr lang="en-US" sz="4000" b="1" dirty="0">
                <a:latin typeface="Arial" panose="020B0604020202020204" pitchFamily="34" charset="0"/>
                <a:cs typeface="Arial" panose="020B0604020202020204" pitchFamily="34" charset="0"/>
              </a:rPr>
              <a:t> </a:t>
            </a:r>
            <a:r>
              <a:rPr lang="en-US" sz="4000" b="1" dirty="0" err="1">
                <a:latin typeface="Arial" panose="020B0604020202020204" pitchFamily="34" charset="0"/>
                <a:cs typeface="Arial" panose="020B0604020202020204" pitchFamily="34" charset="0"/>
              </a:rPr>
              <a:t>dụng</a:t>
            </a:r>
            <a:r>
              <a:rPr lang="en-US" sz="4000" b="1" dirty="0">
                <a:latin typeface="Arial" panose="020B0604020202020204" pitchFamily="34" charset="0"/>
                <a:cs typeface="Arial" panose="020B0604020202020204" pitchFamily="34" charset="0"/>
              </a:rPr>
              <a:t> </a:t>
            </a:r>
            <a:r>
              <a:rPr lang="en-US" sz="4000" b="1" dirty="0" err="1">
                <a:latin typeface="Arial" panose="020B0604020202020204" pitchFamily="34" charset="0"/>
                <a:cs typeface="Arial" panose="020B0604020202020204" pitchFamily="34" charset="0"/>
              </a:rPr>
              <a:t>tài</a:t>
            </a:r>
            <a:r>
              <a:rPr lang="en-US" sz="4000" b="1" dirty="0">
                <a:latin typeface="Arial" panose="020B0604020202020204" pitchFamily="34" charset="0"/>
                <a:cs typeface="Arial" panose="020B0604020202020204" pitchFamily="34" charset="0"/>
              </a:rPr>
              <a:t> </a:t>
            </a:r>
            <a:r>
              <a:rPr lang="en-US" sz="4000" b="1" dirty="0" err="1">
                <a:latin typeface="Arial" panose="020B0604020202020204" pitchFamily="34" charset="0"/>
                <a:cs typeface="Arial" panose="020B0604020202020204" pitchFamily="34" charset="0"/>
              </a:rPr>
              <a:t>liệu</a:t>
            </a:r>
            <a:endParaRPr lang="en-US" sz="4000" b="1" dirty="0">
              <a:latin typeface="Arial" panose="020B0604020202020204" pitchFamily="34" charset="0"/>
              <a:cs typeface="Arial" panose="020B0604020202020204" pitchFamily="34" charset="0"/>
            </a:endParaRPr>
          </a:p>
        </p:txBody>
      </p:sp>
      <p:sp>
        <p:nvSpPr>
          <p:cNvPr id="6" name="Content Placeholder 5"/>
          <p:cNvSpPr>
            <a:spLocks noGrp="1"/>
          </p:cNvSpPr>
          <p:nvPr>
            <p:ph sz="half" idx="1"/>
          </p:nvPr>
        </p:nvSpPr>
        <p:spPr>
          <a:xfrm>
            <a:off x="342900" y="1990114"/>
            <a:ext cx="4251960" cy="4023359"/>
          </a:xfrm>
        </p:spPr>
        <p:txBody>
          <a:bodyPr>
            <a:normAutofit/>
          </a:bodyPr>
          <a:lstStyle/>
          <a:p>
            <a:pPr>
              <a:lnSpc>
                <a:spcPct val="130000"/>
              </a:lnSpc>
              <a:spcBef>
                <a:spcPts val="600"/>
              </a:spcBef>
              <a:buFont typeface="Arial" panose="020B0604020202020204" pitchFamily="34" charset="0"/>
              <a:buChar char="•"/>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Tranh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lật</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Bàn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làm</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việc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trên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tủ</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thuốc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bàn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khám</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bệnh</a:t>
            </a:r>
            <a:endParaRPr lang="en-US" sz="2400" dirty="0">
              <a:latin typeface="Arial" panose="020B0604020202020204" pitchFamily="34" charset="0"/>
              <a:cs typeface="Arial" panose="020B0604020202020204" pitchFamily="34" charset="0"/>
            </a:endParaRPr>
          </a:p>
          <a:p>
            <a:pPr>
              <a:lnSpc>
                <a:spcPct val="130000"/>
              </a:lnSpc>
              <a:spcBef>
                <a:spcPts val="600"/>
              </a:spcBef>
              <a:buFont typeface="Arial" panose="020B0604020202020204" pitchFamily="34" charset="0"/>
              <a:buChar char="•"/>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Tham</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khảo</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hàng</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ngày</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thăm</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khám</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cho</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bệnh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nhân</a:t>
            </a:r>
            <a:endParaRPr lang="en-US" sz="2400" dirty="0">
              <a:latin typeface="Arial" panose="020B0604020202020204" pitchFamily="34" charset="0"/>
              <a:cs typeface="Arial" panose="020B0604020202020204" pitchFamily="34" charset="0"/>
            </a:endParaRPr>
          </a:p>
          <a:p>
            <a:pPr>
              <a:lnSpc>
                <a:spcPct val="130000"/>
              </a:lnSpc>
              <a:spcBef>
                <a:spcPts val="600"/>
              </a:spcBef>
              <a:buFont typeface="Arial" panose="020B0604020202020204" pitchFamily="34" charset="0"/>
              <a:buChar char="•"/>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Dùng</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cho</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tư</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vấn</a:t>
            </a:r>
            <a:r>
              <a:rPr lang="en-US" sz="2400" dirty="0">
                <a:latin typeface="Arial" panose="020B0604020202020204" pitchFamily="34" charset="0"/>
                <a:cs typeface="Arial" panose="020B0604020202020204" pitchFamily="34" charset="0"/>
              </a:rPr>
              <a:t>, minh </a:t>
            </a:r>
            <a:r>
              <a:rPr lang="en-US" sz="2400" dirty="0" err="1">
                <a:latin typeface="Arial" panose="020B0604020202020204" pitchFamily="34" charset="0"/>
                <a:cs typeface="Arial" panose="020B0604020202020204" pitchFamily="34" charset="0"/>
              </a:rPr>
              <a:t>họa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cho</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bệnh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nhân</a:t>
            </a:r>
            <a:endParaRPr lang="en-US" sz="2400"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153FB917-1A1F-42ED-9D76-87630D7E5406}" type="slidenum">
              <a:rPr lang="en-US" smtClean="0"/>
              <a:pPr/>
              <a:t>6</a:t>
            </a:fld>
            <a:endParaRPr lang="en-US"/>
          </a:p>
        </p:txBody>
      </p:sp>
      <p:pic>
        <p:nvPicPr>
          <p:cNvPr id="8" name="Picture 7" descr="Text&#10;&#10;Description automatically generated">
            <a:extLst>
              <a:ext uri="{FF2B5EF4-FFF2-40B4-BE49-F238E27FC236}">
                <a16:creationId xmlns:a16="http://schemas.microsoft.com/office/drawing/2014/main" id="{F6C5ABAF-059B-DEF3-4A79-3EF2017FC1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6282" y="1990114"/>
            <a:ext cx="4617718" cy="3457089"/>
          </a:xfrm>
          <a:prstGeom prst="rect">
            <a:avLst/>
          </a:prstGeom>
        </p:spPr>
      </p:pic>
    </p:spTree>
    <p:extLst>
      <p:ext uri="{BB962C8B-B14F-4D97-AF65-F5344CB8AC3E}">
        <p14:creationId xmlns:p14="http://schemas.microsoft.com/office/powerpoint/2010/main" val="2833288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7200" b="1" dirty="0" err="1">
                <a:latin typeface="Arial" panose="020B0604020202020204" pitchFamily="34" charset="0"/>
                <a:cs typeface="Arial" panose="020B0604020202020204" pitchFamily="34" charset="0"/>
              </a:rPr>
              <a:t>Nội</a:t>
            </a:r>
            <a:r>
              <a:rPr lang="en-US" sz="7200" b="1" dirty="0">
                <a:latin typeface="Arial" panose="020B0604020202020204" pitchFamily="34" charset="0"/>
                <a:cs typeface="Arial" panose="020B0604020202020204" pitchFamily="34" charset="0"/>
              </a:rPr>
              <a:t> dung </a:t>
            </a:r>
            <a:r>
              <a:rPr lang="en-US" sz="7200" b="1" dirty="0" err="1">
                <a:latin typeface="Arial" panose="020B0604020202020204" pitchFamily="34" charset="0"/>
                <a:cs typeface="Arial" panose="020B0604020202020204" pitchFamily="34" charset="0"/>
              </a:rPr>
              <a:t>tài</a:t>
            </a:r>
            <a:r>
              <a:rPr lang="en-US" sz="7200" b="1" dirty="0">
                <a:latin typeface="Arial" panose="020B0604020202020204" pitchFamily="34" charset="0"/>
                <a:cs typeface="Arial" panose="020B0604020202020204" pitchFamily="34" charset="0"/>
              </a:rPr>
              <a:t> </a:t>
            </a:r>
            <a:r>
              <a:rPr lang="en-US" sz="7200" b="1" dirty="0" err="1">
                <a:latin typeface="Arial" panose="020B0604020202020204" pitchFamily="34" charset="0"/>
                <a:cs typeface="Arial" panose="020B0604020202020204" pitchFamily="34" charset="0"/>
              </a:rPr>
              <a:t>liệu</a:t>
            </a:r>
            <a:endParaRPr lang="en-US" sz="7200" b="1" dirty="0">
              <a:latin typeface="Arial" panose="020B0604020202020204" pitchFamily="34" charset="0"/>
              <a:cs typeface="Arial" panose="020B0604020202020204" pitchFamily="34" charset="0"/>
            </a:endParaRPr>
          </a:p>
        </p:txBody>
      </p:sp>
      <p:sp>
        <p:nvSpPr>
          <p:cNvPr id="6" name="Text Placeholder 5"/>
          <p:cNvSpPr>
            <a:spLocks noGrp="1"/>
          </p:cNvSpPr>
          <p:nvPr>
            <p:ph type="body" idx="1"/>
          </p:nvPr>
        </p:nvSpPr>
        <p:spPr/>
        <p:txBody>
          <a:bodyPr/>
          <a:lstStyle/>
          <a:p>
            <a:endParaRPr lang="en-US" dirty="0"/>
          </a:p>
        </p:txBody>
      </p:sp>
      <p:sp>
        <p:nvSpPr>
          <p:cNvPr id="7" name="Slide Number Placeholder 6"/>
          <p:cNvSpPr>
            <a:spLocks noGrp="1"/>
          </p:cNvSpPr>
          <p:nvPr>
            <p:ph type="sldNum" sz="quarter" idx="12"/>
          </p:nvPr>
        </p:nvSpPr>
        <p:spPr/>
        <p:txBody>
          <a:bodyPr/>
          <a:lstStyle/>
          <a:p>
            <a:fld id="{153FB917-1A1F-42ED-9D76-87630D7E5406}" type="slidenum">
              <a:rPr lang="en-US" smtClean="0"/>
              <a:pPr/>
              <a:t>7</a:t>
            </a:fld>
            <a:endParaRPr lang="en-US"/>
          </a:p>
        </p:txBody>
      </p:sp>
    </p:spTree>
    <p:extLst>
      <p:ext uri="{BB962C8B-B14F-4D97-AF65-F5344CB8AC3E}">
        <p14:creationId xmlns:p14="http://schemas.microsoft.com/office/powerpoint/2010/main" val="15812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2"/>
          </p:nvPr>
        </p:nvSpPr>
        <p:spPr/>
        <p:txBody>
          <a:bodyPr/>
          <a:lstStyle/>
          <a:p>
            <a:fld id="{153FB917-1A1F-42ED-9D76-87630D7E5406}" type="slidenum">
              <a:rPr lang="en-US" smtClean="0"/>
              <a:pPr/>
              <a:t>8</a:t>
            </a:fld>
            <a:endParaRPr lang="en-US"/>
          </a:p>
        </p:txBody>
      </p:sp>
      <p:pic>
        <p:nvPicPr>
          <p:cNvPr id="7" name="Picture 6" descr="Timeline&#10;&#10;Description automatically generated">
            <a:extLst>
              <a:ext uri="{FF2B5EF4-FFF2-40B4-BE49-F238E27FC236}">
                <a16:creationId xmlns:a16="http://schemas.microsoft.com/office/drawing/2014/main" id="{DF293A74-7DF8-489A-B1F3-DECAA53D0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49"/>
            <a:ext cx="9144000" cy="6096000"/>
          </a:xfrm>
          <a:prstGeom prst="rect">
            <a:avLst/>
          </a:prstGeom>
        </p:spPr>
      </p:pic>
    </p:spTree>
    <p:extLst>
      <p:ext uri="{BB962C8B-B14F-4D97-AF65-F5344CB8AC3E}">
        <p14:creationId xmlns:p14="http://schemas.microsoft.com/office/powerpoint/2010/main" val="1961051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4"/>
            <a:ext cx="9144000" cy="6096000"/>
          </a:xfrm>
          <a:prstGeom prst="rect">
            <a:avLst/>
          </a:prstGeom>
        </p:spPr>
      </p:pic>
      <p:sp>
        <p:nvSpPr>
          <p:cNvPr id="6" name="Slide Number Placeholder 5"/>
          <p:cNvSpPr>
            <a:spLocks noGrp="1"/>
          </p:cNvSpPr>
          <p:nvPr>
            <p:ph type="sldNum" sz="quarter" idx="12"/>
          </p:nvPr>
        </p:nvSpPr>
        <p:spPr/>
        <p:txBody>
          <a:bodyPr/>
          <a:lstStyle/>
          <a:p>
            <a:fld id="{153FB917-1A1F-42ED-9D76-87630D7E5406}" type="slidenum">
              <a:rPr lang="en-US" smtClean="0"/>
              <a:pPr/>
              <a:t>9</a:t>
            </a:fld>
            <a:endParaRPr lang="en-US"/>
          </a:p>
        </p:txBody>
      </p:sp>
    </p:spTree>
    <p:extLst>
      <p:ext uri="{BB962C8B-B14F-4D97-AF65-F5344CB8AC3E}">
        <p14:creationId xmlns:p14="http://schemas.microsoft.com/office/powerpoint/2010/main" val="2198605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4"/>
            <a:ext cx="9144000" cy="6096000"/>
          </a:xfrm>
          <a:prstGeom prst="rect">
            <a:avLst/>
          </a:prstGeom>
        </p:spPr>
      </p:pic>
      <p:sp>
        <p:nvSpPr>
          <p:cNvPr id="2" name="Rectangle 1"/>
          <p:cNvSpPr/>
          <p:nvPr/>
        </p:nvSpPr>
        <p:spPr>
          <a:xfrm>
            <a:off x="914400" y="2534652"/>
            <a:ext cx="7315200" cy="1058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14400" y="3593432"/>
            <a:ext cx="7315200" cy="21656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153FB917-1A1F-42ED-9D76-87630D7E5406}" type="slidenum">
              <a:rPr lang="en-US" smtClean="0"/>
              <a:pPr/>
              <a:t>10</a:t>
            </a:fld>
            <a:endParaRPr lang="en-US"/>
          </a:p>
        </p:txBody>
      </p:sp>
    </p:spTree>
    <p:extLst>
      <p:ext uri="{BB962C8B-B14F-4D97-AF65-F5344CB8AC3E}">
        <p14:creationId xmlns:p14="http://schemas.microsoft.com/office/powerpoint/2010/main" val="3296872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3FB917-1A1F-42ED-9D76-87630D7E5406}" type="slidenum">
              <a:rPr lang="en-US" smtClean="0"/>
              <a:pPr/>
              <a:t>11</a:t>
            </a:fld>
            <a:endParaRPr lang="en-US"/>
          </a:p>
        </p:txBody>
      </p:sp>
      <p:pic>
        <p:nvPicPr>
          <p:cNvPr id="5" name="Picture 4" descr="Diagram, text, timeline&#10;&#10;Description automatically generated">
            <a:extLst>
              <a:ext uri="{FF2B5EF4-FFF2-40B4-BE49-F238E27FC236}">
                <a16:creationId xmlns:a16="http://schemas.microsoft.com/office/drawing/2014/main" id="{812AFF10-BA97-5E36-6338-889A0846E1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1428684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12</a:t>
            </a:fld>
            <a:endParaRPr lang="en-US"/>
          </a:p>
        </p:txBody>
      </p:sp>
    </p:spTree>
    <p:extLst>
      <p:ext uri="{BB962C8B-B14F-4D97-AF65-F5344CB8AC3E}">
        <p14:creationId xmlns:p14="http://schemas.microsoft.com/office/powerpoint/2010/main" val="1053057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13</a:t>
            </a:fld>
            <a:endParaRPr lang="en-US"/>
          </a:p>
        </p:txBody>
      </p:sp>
    </p:spTree>
    <p:extLst>
      <p:ext uri="{BB962C8B-B14F-4D97-AF65-F5344CB8AC3E}">
        <p14:creationId xmlns:p14="http://schemas.microsoft.com/office/powerpoint/2010/main" val="356240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4"/>
            <a:ext cx="9144000" cy="6096000"/>
          </a:xfrm>
          <a:prstGeom prst="rect">
            <a:avLst/>
          </a:prstGeom>
        </p:spPr>
      </p:pic>
      <p:sp>
        <p:nvSpPr>
          <p:cNvPr id="2" name="Rectangle 1"/>
          <p:cNvSpPr/>
          <p:nvPr/>
        </p:nvSpPr>
        <p:spPr>
          <a:xfrm>
            <a:off x="818147" y="1347537"/>
            <a:ext cx="7315200" cy="12031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14400" y="3593432"/>
            <a:ext cx="7315200" cy="21656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153FB917-1A1F-42ED-9D76-87630D7E5406}" type="slidenum">
              <a:rPr lang="en-US" smtClean="0"/>
              <a:pPr/>
              <a:t>14</a:t>
            </a:fld>
            <a:endParaRPr lang="en-US"/>
          </a:p>
        </p:txBody>
      </p:sp>
    </p:spTree>
    <p:extLst>
      <p:ext uri="{BB962C8B-B14F-4D97-AF65-F5344CB8AC3E}">
        <p14:creationId xmlns:p14="http://schemas.microsoft.com/office/powerpoint/2010/main" val="1470919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15</a:t>
            </a:fld>
            <a:endParaRPr lang="en-US"/>
          </a:p>
        </p:txBody>
      </p:sp>
    </p:spTree>
    <p:extLst>
      <p:ext uri="{BB962C8B-B14F-4D97-AF65-F5344CB8AC3E}">
        <p14:creationId xmlns:p14="http://schemas.microsoft.com/office/powerpoint/2010/main" val="3952488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3FB917-1A1F-42ED-9D76-87630D7E5406}" type="slidenum">
              <a:rPr lang="en-US" smtClean="0"/>
              <a:pPr/>
              <a:t>16</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A2622691-CB65-D605-4F1C-F7E9E7FCD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892099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3FB917-1A1F-42ED-9D76-87630D7E5406}" type="slidenum">
              <a:rPr lang="en-US" smtClean="0"/>
              <a:pPr/>
              <a:t>17</a:t>
            </a:fld>
            <a:endParaRPr lang="en-US"/>
          </a:p>
        </p:txBody>
      </p:sp>
      <p:pic>
        <p:nvPicPr>
          <p:cNvPr id="3" name="Picture 2" descr="Diagram&#10;&#10;Description automatically generated">
            <a:extLst>
              <a:ext uri="{FF2B5EF4-FFF2-40B4-BE49-F238E27FC236}">
                <a16:creationId xmlns:a16="http://schemas.microsoft.com/office/drawing/2014/main" id="{61222BF3-34F8-6B20-2819-4094A2564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684443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9AB7F4A-2F18-9615-B32E-8452B73A7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495368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F279F553-9C28-9D45-1721-CD5429F127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2435749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4"/>
            <a:ext cx="9144000" cy="6096000"/>
          </a:xfrm>
          <a:prstGeom prst="rect">
            <a:avLst/>
          </a:prstGeom>
        </p:spPr>
      </p:pic>
      <p:sp>
        <p:nvSpPr>
          <p:cNvPr id="2" name="Rectangle 1"/>
          <p:cNvSpPr/>
          <p:nvPr/>
        </p:nvSpPr>
        <p:spPr>
          <a:xfrm>
            <a:off x="818147" y="1347537"/>
            <a:ext cx="7315200" cy="2197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14400" y="4652210"/>
            <a:ext cx="7315200" cy="1106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153FB917-1A1F-42ED-9D76-87630D7E5406}" type="slidenum">
              <a:rPr lang="en-US" smtClean="0"/>
              <a:pPr/>
              <a:t>20</a:t>
            </a:fld>
            <a:endParaRPr lang="en-US"/>
          </a:p>
        </p:txBody>
      </p:sp>
    </p:spTree>
    <p:extLst>
      <p:ext uri="{BB962C8B-B14F-4D97-AF65-F5344CB8AC3E}">
        <p14:creationId xmlns:p14="http://schemas.microsoft.com/office/powerpoint/2010/main" val="2470890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3FB917-1A1F-42ED-9D76-87630D7E5406}" type="slidenum">
              <a:rPr lang="en-US" smtClean="0"/>
              <a:pPr/>
              <a:t>21</a:t>
            </a:fld>
            <a:endParaRPr lang="en-US"/>
          </a:p>
        </p:txBody>
      </p:sp>
      <p:pic>
        <p:nvPicPr>
          <p:cNvPr id="5" name="Picture 4" descr="Diagram, text&#10;&#10;Description automatically generated">
            <a:extLst>
              <a:ext uri="{FF2B5EF4-FFF2-40B4-BE49-F238E27FC236}">
                <a16:creationId xmlns:a16="http://schemas.microsoft.com/office/drawing/2014/main" id="{A7F21CF6-A551-666A-6F7F-83442888C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917128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E3E592D1-DDBC-F26F-9034-288249E2E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2961593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3FB917-1A1F-42ED-9D76-87630D7E5406}" type="slidenum">
              <a:rPr lang="en-US" smtClean="0"/>
              <a:pPr/>
              <a:t>23</a:t>
            </a:fld>
            <a:endParaRPr lang="en-US"/>
          </a:p>
        </p:txBody>
      </p:sp>
      <p:pic>
        <p:nvPicPr>
          <p:cNvPr id="5" name="Picture 4">
            <a:extLst>
              <a:ext uri="{FF2B5EF4-FFF2-40B4-BE49-F238E27FC236}">
                <a16:creationId xmlns:a16="http://schemas.microsoft.com/office/drawing/2014/main" id="{090337D5-6C0F-3911-F3E1-226D0BBA7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600"/>
            <a:ext cx="9144000" cy="6096000"/>
          </a:xfrm>
          <a:prstGeom prst="rect">
            <a:avLst/>
          </a:prstGeom>
        </p:spPr>
      </p:pic>
    </p:spTree>
    <p:extLst>
      <p:ext uri="{BB962C8B-B14F-4D97-AF65-F5344CB8AC3E}">
        <p14:creationId xmlns:p14="http://schemas.microsoft.com/office/powerpoint/2010/main" val="3865807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24</a:t>
            </a:fld>
            <a:endParaRPr lang="en-US"/>
          </a:p>
        </p:txBody>
      </p:sp>
    </p:spTree>
    <p:extLst>
      <p:ext uri="{BB962C8B-B14F-4D97-AF65-F5344CB8AC3E}">
        <p14:creationId xmlns:p14="http://schemas.microsoft.com/office/powerpoint/2010/main" val="702229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3FB917-1A1F-42ED-9D76-87630D7E5406}" type="slidenum">
              <a:rPr lang="en-US" smtClean="0"/>
              <a:pPr/>
              <a:t>25</a:t>
            </a:fld>
            <a:endParaRPr lang="en-US"/>
          </a:p>
        </p:txBody>
      </p:sp>
      <p:pic>
        <p:nvPicPr>
          <p:cNvPr id="5" name="Picture 4" descr="A picture containing graphical user interface&#10;&#10;Description automatically generated">
            <a:extLst>
              <a:ext uri="{FF2B5EF4-FFF2-40B4-BE49-F238E27FC236}">
                <a16:creationId xmlns:a16="http://schemas.microsoft.com/office/drawing/2014/main" id="{B76A5E9E-AD3E-8C1F-D396-0A49820B08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2214904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4"/>
            <a:ext cx="9144000" cy="6096000"/>
          </a:xfrm>
          <a:prstGeom prst="rect">
            <a:avLst/>
          </a:prstGeom>
        </p:spPr>
      </p:pic>
      <p:sp>
        <p:nvSpPr>
          <p:cNvPr id="2" name="Rectangle 1"/>
          <p:cNvSpPr/>
          <p:nvPr/>
        </p:nvSpPr>
        <p:spPr>
          <a:xfrm>
            <a:off x="818147" y="1347537"/>
            <a:ext cx="7315200" cy="2197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14400" y="3545305"/>
            <a:ext cx="7315200" cy="1106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153FB917-1A1F-42ED-9D76-87630D7E5406}" type="slidenum">
              <a:rPr lang="en-US" smtClean="0"/>
              <a:pPr/>
              <a:t>26</a:t>
            </a:fld>
            <a:endParaRPr lang="en-US"/>
          </a:p>
        </p:txBody>
      </p:sp>
    </p:spTree>
    <p:extLst>
      <p:ext uri="{BB962C8B-B14F-4D97-AF65-F5344CB8AC3E}">
        <p14:creationId xmlns:p14="http://schemas.microsoft.com/office/powerpoint/2010/main" val="2279875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27</a:t>
            </a:fld>
            <a:endParaRPr lang="en-US"/>
          </a:p>
        </p:txBody>
      </p:sp>
    </p:spTree>
    <p:extLst>
      <p:ext uri="{BB962C8B-B14F-4D97-AF65-F5344CB8AC3E}">
        <p14:creationId xmlns:p14="http://schemas.microsoft.com/office/powerpoint/2010/main" val="3482427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28</a:t>
            </a:fld>
            <a:endParaRPr lang="en-US"/>
          </a:p>
        </p:txBody>
      </p:sp>
    </p:spTree>
    <p:extLst>
      <p:ext uri="{BB962C8B-B14F-4D97-AF65-F5344CB8AC3E}">
        <p14:creationId xmlns:p14="http://schemas.microsoft.com/office/powerpoint/2010/main" val="4292491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29</a:t>
            </a:fld>
            <a:endParaRPr lang="en-US"/>
          </a:p>
        </p:txBody>
      </p:sp>
    </p:spTree>
    <p:extLst>
      <p:ext uri="{BB962C8B-B14F-4D97-AF65-F5344CB8AC3E}">
        <p14:creationId xmlns:p14="http://schemas.microsoft.com/office/powerpoint/2010/main" val="3585994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30</a:t>
            </a:fld>
            <a:endParaRPr lang="en-US"/>
          </a:p>
        </p:txBody>
      </p:sp>
    </p:spTree>
    <p:extLst>
      <p:ext uri="{BB962C8B-B14F-4D97-AF65-F5344CB8AC3E}">
        <p14:creationId xmlns:p14="http://schemas.microsoft.com/office/powerpoint/2010/main" val="1819019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3" name="Slide Number Placeholder 2"/>
          <p:cNvSpPr>
            <a:spLocks noGrp="1"/>
          </p:cNvSpPr>
          <p:nvPr>
            <p:ph type="sldNum" sz="quarter" idx="12"/>
          </p:nvPr>
        </p:nvSpPr>
        <p:spPr/>
        <p:txBody>
          <a:bodyPr/>
          <a:lstStyle/>
          <a:p>
            <a:fld id="{153FB917-1A1F-42ED-9D76-87630D7E5406}" type="slidenum">
              <a:rPr lang="en-US" smtClean="0"/>
              <a:pPr/>
              <a:t>31</a:t>
            </a:fld>
            <a:endParaRPr lang="en-US"/>
          </a:p>
        </p:txBody>
      </p:sp>
    </p:spTree>
    <p:extLst>
      <p:ext uri="{BB962C8B-B14F-4D97-AF65-F5344CB8AC3E}">
        <p14:creationId xmlns:p14="http://schemas.microsoft.com/office/powerpoint/2010/main" val="2253690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5" name="Slide Number Placeholder 4"/>
          <p:cNvSpPr>
            <a:spLocks noGrp="1"/>
          </p:cNvSpPr>
          <p:nvPr>
            <p:ph type="sldNum" sz="quarter" idx="12"/>
          </p:nvPr>
        </p:nvSpPr>
        <p:spPr/>
        <p:txBody>
          <a:bodyPr/>
          <a:lstStyle/>
          <a:p>
            <a:fld id="{153FB917-1A1F-42ED-9D76-87630D7E5406}" type="slidenum">
              <a:rPr lang="en-US" smtClean="0"/>
              <a:pPr/>
              <a:t>32</a:t>
            </a:fld>
            <a:endParaRPr lang="en-US"/>
          </a:p>
        </p:txBody>
      </p:sp>
    </p:spTree>
    <p:extLst>
      <p:ext uri="{BB962C8B-B14F-4D97-AF65-F5344CB8AC3E}">
        <p14:creationId xmlns:p14="http://schemas.microsoft.com/office/powerpoint/2010/main" val="271899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4" name="Slide Number Placeholder 3"/>
          <p:cNvSpPr>
            <a:spLocks noGrp="1"/>
          </p:cNvSpPr>
          <p:nvPr>
            <p:ph type="sldNum" sz="quarter" idx="12"/>
          </p:nvPr>
        </p:nvSpPr>
        <p:spPr/>
        <p:txBody>
          <a:bodyPr/>
          <a:lstStyle/>
          <a:p>
            <a:fld id="{153FB917-1A1F-42ED-9D76-87630D7E5406}" type="slidenum">
              <a:rPr lang="en-US" smtClean="0"/>
              <a:pPr/>
              <a:t>33</a:t>
            </a:fld>
            <a:endParaRPr lang="en-US"/>
          </a:p>
        </p:txBody>
      </p:sp>
    </p:spTree>
    <p:extLst>
      <p:ext uri="{BB962C8B-B14F-4D97-AF65-F5344CB8AC3E}">
        <p14:creationId xmlns:p14="http://schemas.microsoft.com/office/powerpoint/2010/main" val="27257010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dirty="0">
                <a:latin typeface="Arial" panose="020B0604020202020204" pitchFamily="34" charset="0"/>
                <a:cs typeface="Arial" panose="020B0604020202020204" pitchFamily="34" charset="0"/>
              </a:rPr>
              <a:t>XIN TRÂN TRỌNG CẢM ƠN</a:t>
            </a:r>
          </a:p>
        </p:txBody>
      </p:sp>
      <p:sp>
        <p:nvSpPr>
          <p:cNvPr id="5" name="Slide Number Placeholder 4"/>
          <p:cNvSpPr>
            <a:spLocks noGrp="1"/>
          </p:cNvSpPr>
          <p:nvPr>
            <p:ph type="sldNum" sz="quarter" idx="12"/>
          </p:nvPr>
        </p:nvSpPr>
        <p:spPr/>
        <p:txBody>
          <a:bodyPr/>
          <a:lstStyle/>
          <a:p>
            <a:fld id="{153FB917-1A1F-42ED-9D76-87630D7E5406}" type="slidenum">
              <a:rPr lang="en-US" smtClean="0"/>
              <a:pPr/>
              <a:t>34</a:t>
            </a:fld>
            <a:endParaRPr lang="en-US"/>
          </a:p>
        </p:txBody>
      </p:sp>
    </p:spTree>
    <p:extLst>
      <p:ext uri="{BB962C8B-B14F-4D97-AF65-F5344CB8AC3E}">
        <p14:creationId xmlns:p14="http://schemas.microsoft.com/office/powerpoint/2010/main" val="24741696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10359</TotalTime>
  <Words>649</Words>
  <Application>Microsoft Office PowerPoint</Application>
  <PresentationFormat>On-screen Show (4:3)</PresentationFormat>
  <Paragraphs>80</Paragraphs>
  <Slides>34</Slides>
  <Notes>2</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8" baseType="lpstr">
      <vt:lpstr>Arial</vt:lpstr>
      <vt:lpstr>Calibri</vt:lpstr>
      <vt:lpstr>Office Theme</vt:lpstr>
      <vt:lpstr>Image</vt:lpstr>
      <vt:lpstr> </vt:lpstr>
      <vt:lpstr>Nội dung trình bày</vt:lpstr>
      <vt:lpstr>Cơ sở của việc xây dựng tài liệu</vt:lpstr>
      <vt:lpstr>Nguyên tắc xây dựng tài liệu</vt:lpstr>
      <vt:lpstr>Các tài liệu tham khảo</vt:lpstr>
      <vt:lpstr>Lưu ý sử dụng tài liệu</vt:lpstr>
      <vt:lpstr>Nội dung tài liệu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TRÂN TRỌNG CẢM ƠN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Khuong Tuan</dc:creator>
  <cp:lastModifiedBy>Giang Nguyen</cp:lastModifiedBy>
  <cp:revision>362</cp:revision>
  <dcterms:created xsi:type="dcterms:W3CDTF">2019-10-25T16:22:21Z</dcterms:created>
  <dcterms:modified xsi:type="dcterms:W3CDTF">2022-09-07T15:20:53Z</dcterms:modified>
</cp:coreProperties>
</file>